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8" r:id="rId2"/>
    <p:sldId id="259" r:id="rId3"/>
    <p:sldId id="260" r:id="rId4"/>
    <p:sldId id="261" r:id="rId5"/>
    <p:sldId id="256" r:id="rId6"/>
    <p:sldId id="262" r:id="rId7"/>
    <p:sldId id="274" r:id="rId8"/>
    <p:sldId id="270" r:id="rId9"/>
    <p:sldId id="269" r:id="rId10"/>
    <p:sldId id="265" r:id="rId11"/>
    <p:sldId id="266" r:id="rId12"/>
    <p:sldId id="267" r:id="rId13"/>
    <p:sldId id="271" r:id="rId14"/>
    <p:sldId id="268" r:id="rId15"/>
    <p:sldId id="264" r:id="rId16"/>
    <p:sldId id="272" r:id="rId17"/>
    <p:sldId id="263" r:id="rId18"/>
    <p:sldId id="275" r:id="rId19"/>
  </p:sldIdLst>
  <p:sldSz cx="12192000" cy="6858000"/>
  <p:notesSz cx="6858000" cy="9144000"/>
  <p:embeddedFontLst>
    <p:embeddedFont>
      <p:font typeface="汉仪乐喵体简" panose="02010600030101010101" charset="-122"/>
      <p:regular r:id="rId20"/>
    </p:embeddedFont>
    <p:embeddedFont>
      <p:font typeface="方正卡通简体" panose="03000509000000000000" pitchFamily="65" charset="-122"/>
      <p:regular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汉仪太极体简" panose="02010604000101010101" pitchFamily="2" charset="-122"/>
      <p:regular r:id="rId28"/>
    </p:embeddedFont>
    <p:embeddedFont>
      <p:font typeface="汉仪细中圆简" panose="02010600030101010101" charset="-122"/>
      <p:regular r:id="rId2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BAF5"/>
    <a:srgbClr val="1F1F1F"/>
    <a:srgbClr val="77776D"/>
    <a:srgbClr val="9DFA71"/>
    <a:srgbClr val="9AF6C6"/>
    <a:srgbClr val="9DFDD0"/>
    <a:srgbClr val="6C471A"/>
    <a:srgbClr val="F8D812"/>
    <a:srgbClr val="FFFFFF"/>
    <a:srgbClr val="E1D6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2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2019/7/16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2019/7/16 Tuesday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2E040446-67F3-44DE-84F6-E0D48739C25E}"/>
              </a:ext>
            </a:extLst>
          </p:cNvPr>
          <p:cNvSpPr/>
          <p:nvPr/>
        </p:nvSpPr>
        <p:spPr>
          <a:xfrm>
            <a:off x="4449650" y="5699264"/>
            <a:ext cx="2850626" cy="1158737"/>
          </a:xfrm>
          <a:custGeom>
            <a:avLst/>
            <a:gdLst>
              <a:gd name="connsiteX0" fmla="*/ 1425313 w 2850626"/>
              <a:gd name="connsiteY0" fmla="*/ 0 h 1158737"/>
              <a:gd name="connsiteX1" fmla="*/ 2850626 w 2850626"/>
              <a:gd name="connsiteY1" fmla="*/ 773982 h 1158737"/>
              <a:gd name="connsiteX2" fmla="*/ 2738618 w 2850626"/>
              <a:gd name="connsiteY2" fmla="*/ 1075251 h 1158737"/>
              <a:gd name="connsiteX3" fmla="*/ 2655169 w 2850626"/>
              <a:gd name="connsiteY3" fmla="*/ 1158737 h 1158737"/>
              <a:gd name="connsiteX4" fmla="*/ 195457 w 2850626"/>
              <a:gd name="connsiteY4" fmla="*/ 1158737 h 1158737"/>
              <a:gd name="connsiteX5" fmla="*/ 112008 w 2850626"/>
              <a:gd name="connsiteY5" fmla="*/ 1075251 h 1158737"/>
              <a:gd name="connsiteX6" fmla="*/ 0 w 2850626"/>
              <a:gd name="connsiteY6" fmla="*/ 773982 h 1158737"/>
              <a:gd name="connsiteX7" fmla="*/ 1425313 w 2850626"/>
              <a:gd name="connsiteY7" fmla="*/ 0 h 115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0626" h="1158737">
                <a:moveTo>
                  <a:pt x="1425313" y="0"/>
                </a:moveTo>
                <a:cubicBezTo>
                  <a:pt x="2212492" y="0"/>
                  <a:pt x="2850626" y="346524"/>
                  <a:pt x="2850626" y="773982"/>
                </a:cubicBezTo>
                <a:cubicBezTo>
                  <a:pt x="2850626" y="880847"/>
                  <a:pt x="2810743" y="982653"/>
                  <a:pt x="2738618" y="1075251"/>
                </a:cubicBezTo>
                <a:lnTo>
                  <a:pt x="2655169" y="1158737"/>
                </a:lnTo>
                <a:lnTo>
                  <a:pt x="195457" y="1158737"/>
                </a:lnTo>
                <a:lnTo>
                  <a:pt x="112008" y="1075251"/>
                </a:lnTo>
                <a:cubicBezTo>
                  <a:pt x="39884" y="982653"/>
                  <a:pt x="0" y="880847"/>
                  <a:pt x="0" y="773982"/>
                </a:cubicBezTo>
                <a:cubicBezTo>
                  <a:pt x="0" y="346524"/>
                  <a:pt x="638134" y="0"/>
                  <a:pt x="14253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BF17B60-04D3-49CB-9B37-94C9B8A4005D}"/>
              </a:ext>
            </a:extLst>
          </p:cNvPr>
          <p:cNvSpPr/>
          <p:nvPr/>
        </p:nvSpPr>
        <p:spPr>
          <a:xfrm>
            <a:off x="4963105" y="6408030"/>
            <a:ext cx="453636" cy="449970"/>
          </a:xfrm>
          <a:custGeom>
            <a:avLst/>
            <a:gdLst>
              <a:gd name="connsiteX0" fmla="*/ 362309 w 453636"/>
              <a:gd name="connsiteY0" fmla="*/ 2694 h 449970"/>
              <a:gd name="connsiteX1" fmla="*/ 169126 w 453636"/>
              <a:gd name="connsiteY1" fmla="*/ 240954 h 449970"/>
              <a:gd name="connsiteX2" fmla="*/ 8140 w 453636"/>
              <a:gd name="connsiteY2" fmla="*/ 421258 h 449970"/>
              <a:gd name="connsiteX3" fmla="*/ 433143 w 453636"/>
              <a:gd name="connsiteY3" fmla="*/ 408379 h 449970"/>
              <a:gd name="connsiteX4" fmla="*/ 362309 w 453636"/>
              <a:gd name="connsiteY4" fmla="*/ 2694 h 449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36" h="449970">
                <a:moveTo>
                  <a:pt x="362309" y="2694"/>
                </a:moveTo>
                <a:cubicBezTo>
                  <a:pt x="318306" y="-25210"/>
                  <a:pt x="228154" y="171193"/>
                  <a:pt x="169126" y="240954"/>
                </a:cubicBezTo>
                <a:cubicBezTo>
                  <a:pt x="110098" y="310715"/>
                  <a:pt x="-35863" y="393354"/>
                  <a:pt x="8140" y="421258"/>
                </a:cubicBezTo>
                <a:cubicBezTo>
                  <a:pt x="52143" y="449162"/>
                  <a:pt x="373042" y="473847"/>
                  <a:pt x="433143" y="408379"/>
                </a:cubicBezTo>
                <a:cubicBezTo>
                  <a:pt x="493244" y="342911"/>
                  <a:pt x="406312" y="30598"/>
                  <a:pt x="362309" y="2694"/>
                </a:cubicBezTo>
                <a:close/>
              </a:path>
            </a:pathLst>
          </a:custGeom>
          <a:solidFill>
            <a:srgbClr val="9DF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C51E318-EFC4-41F6-826B-BFF21A7727E1}"/>
              </a:ext>
            </a:extLst>
          </p:cNvPr>
          <p:cNvPicPr>
            <a:picLocks noChangeAspect="1"/>
          </p:cNvPicPr>
          <p:nvPr/>
        </p:nvPicPr>
        <p:blipFill rotWithShape="1">
          <a:blip r:embed="rId2">
            <a:extLst>
              <a:ext uri="{28A0092B-C50C-407E-A947-70E740481C1C}">
                <a14:useLocalDpi xmlns:a14="http://schemas.microsoft.com/office/drawing/2010/main" val="0"/>
              </a:ext>
            </a:extLst>
          </a:blip>
          <a:srcRect t="918"/>
          <a:stretch/>
        </p:blipFill>
        <p:spPr>
          <a:xfrm>
            <a:off x="5270500" y="0"/>
            <a:ext cx="6921500" cy="6858000"/>
          </a:xfrm>
          <a:prstGeom prst="rect">
            <a:avLst/>
          </a:prstGeom>
        </p:spPr>
      </p:pic>
      <p:sp>
        <p:nvSpPr>
          <p:cNvPr id="8" name="任意多边形: 形状 7">
            <a:extLst>
              <a:ext uri="{FF2B5EF4-FFF2-40B4-BE49-F238E27FC236}">
                <a16:creationId xmlns:a16="http://schemas.microsoft.com/office/drawing/2014/main" id="{20D29903-AFEE-4690-BEE3-4C4EA495C051}"/>
              </a:ext>
            </a:extLst>
          </p:cNvPr>
          <p:cNvSpPr/>
          <p:nvPr/>
        </p:nvSpPr>
        <p:spPr>
          <a:xfrm>
            <a:off x="4963106" y="4007400"/>
            <a:ext cx="542613" cy="588288"/>
          </a:xfrm>
          <a:custGeom>
            <a:avLst/>
            <a:gdLst>
              <a:gd name="connsiteX0" fmla="*/ 542613 w 542613"/>
              <a:gd name="connsiteY0" fmla="*/ 0 h 588288"/>
              <a:gd name="connsiteX1" fmla="*/ 542613 w 542613"/>
              <a:gd name="connsiteY1" fmla="*/ 588288 h 588288"/>
              <a:gd name="connsiteX2" fmla="*/ 468017 w 542613"/>
              <a:gd name="connsiteY2" fmla="*/ 578948 h 588288"/>
              <a:gd name="connsiteX3" fmla="*/ 0 w 542613"/>
              <a:gd name="connsiteY3" fmla="*/ 294144 h 588288"/>
              <a:gd name="connsiteX4" fmla="*/ 468017 w 542613"/>
              <a:gd name="connsiteY4" fmla="*/ 9340 h 58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13" h="588288">
                <a:moveTo>
                  <a:pt x="542613" y="0"/>
                </a:moveTo>
                <a:lnTo>
                  <a:pt x="542613" y="588288"/>
                </a:lnTo>
                <a:lnTo>
                  <a:pt x="468017" y="578948"/>
                </a:lnTo>
                <a:cubicBezTo>
                  <a:pt x="192983" y="532025"/>
                  <a:pt x="0" y="422175"/>
                  <a:pt x="0" y="294144"/>
                </a:cubicBezTo>
                <a:cubicBezTo>
                  <a:pt x="0" y="166113"/>
                  <a:pt x="192983" y="56263"/>
                  <a:pt x="468017" y="93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BFE630C-0122-4FDA-9A1F-32D97FC1518D}"/>
              </a:ext>
            </a:extLst>
          </p:cNvPr>
          <p:cNvSpPr/>
          <p:nvPr/>
        </p:nvSpPr>
        <p:spPr>
          <a:xfrm>
            <a:off x="4121239" y="4919730"/>
            <a:ext cx="1448874" cy="341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49F3050-8C37-4B6B-BE3A-EA5BE98FE3BE}"/>
              </a:ext>
            </a:extLst>
          </p:cNvPr>
          <p:cNvSpPr/>
          <p:nvPr/>
        </p:nvSpPr>
        <p:spPr>
          <a:xfrm>
            <a:off x="5505719" y="90535"/>
            <a:ext cx="750226" cy="1846907"/>
          </a:xfrm>
          <a:prstGeom prst="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E7A4CBC-7EAF-404D-BCAF-C8810AB516F0}"/>
              </a:ext>
            </a:extLst>
          </p:cNvPr>
          <p:cNvSpPr/>
          <p:nvPr/>
        </p:nvSpPr>
        <p:spPr>
          <a:xfrm>
            <a:off x="5270500" y="903838"/>
            <a:ext cx="768332" cy="1774479"/>
          </a:xfrm>
          <a:prstGeom prst="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AAC9493-BDF3-479B-B7B6-FA2FB7DFFB51}"/>
              </a:ext>
            </a:extLst>
          </p:cNvPr>
          <p:cNvSpPr txBox="1"/>
          <p:nvPr/>
        </p:nvSpPr>
        <p:spPr>
          <a:xfrm>
            <a:off x="351976" y="2155942"/>
            <a:ext cx="4208091" cy="1015663"/>
          </a:xfrm>
          <a:prstGeom prst="rect">
            <a:avLst/>
          </a:prstGeom>
          <a:noFill/>
        </p:spPr>
        <p:txBody>
          <a:bodyPr vert="horz" wrap="square" rtlCol="0">
            <a:spAutoFit/>
          </a:bodyPr>
          <a:lstStyle>
            <a:defPPr>
              <a:defRPr lang="zh-CN"/>
            </a:defPPr>
            <a:lvl1pPr>
              <a:defRPr sz="4800">
                <a:ln w="22225">
                  <a:solidFill>
                    <a:schemeClr val="bg1"/>
                  </a:solidFill>
                </a:ln>
                <a:solidFill>
                  <a:srgbClr val="44BAF5"/>
                </a:solidFill>
                <a:latin typeface="汉仪铸字童年体W" panose="00020600040101010101" pitchFamily="18" charset="-122"/>
                <a:ea typeface="汉仪铸字童年体W" panose="00020600040101010101" pitchFamily="18" charset="-122"/>
              </a:defRPr>
            </a:lvl1pPr>
          </a:lstStyle>
          <a:p>
            <a:r>
              <a:rPr lang="zh-CN" altLang="en-US" sz="6000" dirty="0">
                <a:latin typeface="汉仪细中圆简" panose="02010609000101010101" pitchFamily="49" charset="-122"/>
                <a:ea typeface="汉仪细中圆简" panose="02010609000101010101" pitchFamily="49" charset="-122"/>
              </a:rPr>
              <a:t>龙猫の夏日</a:t>
            </a:r>
          </a:p>
        </p:txBody>
      </p:sp>
      <p:sp>
        <p:nvSpPr>
          <p:cNvPr id="19" name="文本框 18">
            <a:extLst>
              <a:ext uri="{FF2B5EF4-FFF2-40B4-BE49-F238E27FC236}">
                <a16:creationId xmlns:a16="http://schemas.microsoft.com/office/drawing/2014/main" id="{3593E3F7-9B57-40A5-B660-ED6B50796BE7}"/>
              </a:ext>
            </a:extLst>
          </p:cNvPr>
          <p:cNvSpPr txBox="1"/>
          <p:nvPr/>
        </p:nvSpPr>
        <p:spPr>
          <a:xfrm>
            <a:off x="290474" y="3128114"/>
            <a:ext cx="5448687" cy="830997"/>
          </a:xfrm>
          <a:prstGeom prst="rect">
            <a:avLst/>
          </a:prstGeom>
          <a:noFill/>
        </p:spPr>
        <p:txBody>
          <a:bodyPr vert="horz" wrap="square" rtlCol="0">
            <a:spAutoFit/>
          </a:bodyPr>
          <a:lstStyle/>
          <a:p>
            <a:r>
              <a:rPr lang="zh-CN" altLang="en-US" sz="4800" dirty="0">
                <a:ln w="22225">
                  <a:solidFill>
                    <a:schemeClr val="bg1"/>
                  </a:solidFill>
                </a:ln>
                <a:solidFill>
                  <a:srgbClr val="44BAF5"/>
                </a:solidFill>
                <a:latin typeface="汉仪细中圆简" panose="02010609000101010101" pitchFamily="49" charset="-122"/>
                <a:ea typeface="汉仪细中圆简" panose="02010609000101010101" pitchFamily="49" charset="-122"/>
              </a:rPr>
              <a:t>卡通插画通用模板</a:t>
            </a:r>
          </a:p>
        </p:txBody>
      </p:sp>
      <p:pic>
        <p:nvPicPr>
          <p:cNvPr id="22" name="图片 21">
            <a:extLst>
              <a:ext uri="{FF2B5EF4-FFF2-40B4-BE49-F238E27FC236}">
                <a16:creationId xmlns:a16="http://schemas.microsoft.com/office/drawing/2014/main" id="{67748F88-658A-4E90-AF0C-3378B003B2A2}"/>
              </a:ext>
            </a:extLst>
          </p:cNvPr>
          <p:cNvPicPr>
            <a:picLocks noChangeAspect="1"/>
          </p:cNvPicPr>
          <p:nvPr/>
        </p:nvPicPr>
        <p:blipFill rotWithShape="1">
          <a:blip r:embed="rId3">
            <a:extLst>
              <a:ext uri="{28A0092B-C50C-407E-A947-70E740481C1C}">
                <a14:useLocalDpi xmlns:a14="http://schemas.microsoft.com/office/drawing/2010/main" val="0"/>
              </a:ext>
            </a:extLst>
          </a:blip>
          <a:srcRect l="63001" t="41834" b="23253"/>
          <a:stretch/>
        </p:blipFill>
        <p:spPr>
          <a:xfrm>
            <a:off x="3666366" y="2440889"/>
            <a:ext cx="1574220" cy="968368"/>
          </a:xfrm>
          <a:prstGeom prst="rect">
            <a:avLst/>
          </a:prstGeom>
        </p:spPr>
      </p:pic>
      <p:pic>
        <p:nvPicPr>
          <p:cNvPr id="23" name="图片 22">
            <a:extLst>
              <a:ext uri="{FF2B5EF4-FFF2-40B4-BE49-F238E27FC236}">
                <a16:creationId xmlns:a16="http://schemas.microsoft.com/office/drawing/2014/main" id="{E6297157-9527-4412-A9E3-3AE44DFFA7DB}"/>
              </a:ext>
            </a:extLst>
          </p:cNvPr>
          <p:cNvPicPr>
            <a:picLocks noChangeAspect="1"/>
          </p:cNvPicPr>
          <p:nvPr/>
        </p:nvPicPr>
        <p:blipFill rotWithShape="1">
          <a:blip r:embed="rId3">
            <a:extLst>
              <a:ext uri="{28A0092B-C50C-407E-A947-70E740481C1C}">
                <a14:useLocalDpi xmlns:a14="http://schemas.microsoft.com/office/drawing/2010/main" val="0"/>
              </a:ext>
            </a:extLst>
          </a:blip>
          <a:srcRect l="63001" t="41834" b="23253"/>
          <a:stretch/>
        </p:blipFill>
        <p:spPr>
          <a:xfrm>
            <a:off x="197380" y="3660215"/>
            <a:ext cx="1574220" cy="968368"/>
          </a:xfrm>
          <a:prstGeom prst="rect">
            <a:avLst/>
          </a:prstGeom>
        </p:spPr>
      </p:pic>
      <p:grpSp>
        <p:nvGrpSpPr>
          <p:cNvPr id="26" name="组合 25">
            <a:extLst>
              <a:ext uri="{FF2B5EF4-FFF2-40B4-BE49-F238E27FC236}">
                <a16:creationId xmlns:a16="http://schemas.microsoft.com/office/drawing/2014/main" id="{9628899D-E628-42A5-8CAD-9E11D5E7A448}"/>
              </a:ext>
            </a:extLst>
          </p:cNvPr>
          <p:cNvGrpSpPr/>
          <p:nvPr/>
        </p:nvGrpSpPr>
        <p:grpSpPr>
          <a:xfrm>
            <a:off x="2349461" y="4105842"/>
            <a:ext cx="2035783" cy="575156"/>
            <a:chOff x="2592450" y="256184"/>
            <a:chExt cx="2035783" cy="575156"/>
          </a:xfrm>
        </p:grpSpPr>
        <p:sp>
          <p:nvSpPr>
            <p:cNvPr id="25" name="矩形: 圆角 24">
              <a:extLst>
                <a:ext uri="{FF2B5EF4-FFF2-40B4-BE49-F238E27FC236}">
                  <a16:creationId xmlns:a16="http://schemas.microsoft.com/office/drawing/2014/main" id="{27FBDA24-56DB-4E45-86F3-6B728B6E1E09}"/>
                </a:ext>
              </a:extLst>
            </p:cNvPr>
            <p:cNvSpPr/>
            <p:nvPr/>
          </p:nvSpPr>
          <p:spPr>
            <a:xfrm>
              <a:off x="2639630" y="317979"/>
              <a:ext cx="1988603" cy="513361"/>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38A032D8-6A61-479C-B342-FD52D5D37430}"/>
                </a:ext>
              </a:extLst>
            </p:cNvPr>
            <p:cNvSpPr/>
            <p:nvPr/>
          </p:nvSpPr>
          <p:spPr>
            <a:xfrm>
              <a:off x="2592450" y="256184"/>
              <a:ext cx="1988603" cy="513361"/>
            </a:xfrm>
            <a:prstGeom prst="roundRect">
              <a:avLst/>
            </a:prstGeom>
            <a:solidFill>
              <a:srgbClr val="44BAF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50008CF7-63AD-43F1-8044-08CB68BDD003}"/>
              </a:ext>
            </a:extLst>
          </p:cNvPr>
          <p:cNvSpPr txBox="1"/>
          <p:nvPr/>
        </p:nvSpPr>
        <p:spPr>
          <a:xfrm>
            <a:off x="2866542" y="4143777"/>
            <a:ext cx="954440" cy="400110"/>
          </a:xfrm>
          <a:prstGeom prst="rect">
            <a:avLst/>
          </a:prstGeom>
          <a:noFill/>
        </p:spPr>
        <p:txBody>
          <a:bodyPr wrap="square" rtlCol="0">
            <a:spAutoFit/>
          </a:bodyPr>
          <a:lstStyle/>
          <a:p>
            <a:r>
              <a:rPr lang="zh-CN" altLang="en-US" sz="2000" dirty="0">
                <a:solidFill>
                  <a:schemeClr val="bg1"/>
                </a:solidFill>
                <a:latin typeface="方正卡通简体" panose="03000509000000000000" pitchFamily="65" charset="-122"/>
                <a:ea typeface="方正卡通简体" panose="03000509000000000000" pitchFamily="65" charset="-122"/>
              </a:rPr>
              <a:t>龙猫</a:t>
            </a:r>
          </a:p>
        </p:txBody>
      </p:sp>
    </p:spTree>
    <p:extLst>
      <p:ext uri="{BB962C8B-B14F-4D97-AF65-F5344CB8AC3E}">
        <p14:creationId xmlns:p14="http://schemas.microsoft.com/office/powerpoint/2010/main" val="123130954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996" y="1624262"/>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sp>
        <p:nvSpPr>
          <p:cNvPr id="20" name="矩形 19">
            <a:extLst>
              <a:ext uri="{FF2B5EF4-FFF2-40B4-BE49-F238E27FC236}">
                <a16:creationId xmlns:a16="http://schemas.microsoft.com/office/drawing/2014/main" id="{C9EF3027-2F2E-4302-8581-0D4067C76CAB}"/>
              </a:ext>
            </a:extLst>
          </p:cNvPr>
          <p:cNvSpPr/>
          <p:nvPr/>
        </p:nvSpPr>
        <p:spPr>
          <a:xfrm>
            <a:off x="535851" y="2278459"/>
            <a:ext cx="3495675" cy="401955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57FDD87-D64B-4CDD-B67C-E43493B4B69F}"/>
              </a:ext>
            </a:extLst>
          </p:cNvPr>
          <p:cNvSpPr/>
          <p:nvPr/>
        </p:nvSpPr>
        <p:spPr>
          <a:xfrm>
            <a:off x="4083917" y="2278460"/>
            <a:ext cx="3357561" cy="1971043"/>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3689847-623C-4B6C-8D8C-0348EA23F7D4}"/>
              </a:ext>
            </a:extLst>
          </p:cNvPr>
          <p:cNvSpPr/>
          <p:nvPr/>
        </p:nvSpPr>
        <p:spPr>
          <a:xfrm>
            <a:off x="4083917" y="4326967"/>
            <a:ext cx="3357561" cy="1971043"/>
          </a:xfrm>
          <a:prstGeom prst="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AACFF31-EC44-40EC-9407-96B0A0345053}"/>
              </a:ext>
            </a:extLst>
          </p:cNvPr>
          <p:cNvSpPr/>
          <p:nvPr/>
        </p:nvSpPr>
        <p:spPr>
          <a:xfrm>
            <a:off x="7493869" y="4326966"/>
            <a:ext cx="4248150" cy="1971043"/>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ACCEA2B-1B16-4661-9AAB-19D0AE97399B}"/>
              </a:ext>
            </a:extLst>
          </p:cNvPr>
          <p:cNvSpPr/>
          <p:nvPr/>
        </p:nvSpPr>
        <p:spPr>
          <a:xfrm>
            <a:off x="7493869" y="2278458"/>
            <a:ext cx="2094535" cy="1971043"/>
          </a:xfrm>
          <a:prstGeom prst="rect">
            <a:avLst/>
          </a:prstGeom>
          <a:solidFill>
            <a:srgbClr val="F8D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613C2EF-F72D-4799-BF1D-2C67AB7A6D67}"/>
              </a:ext>
            </a:extLst>
          </p:cNvPr>
          <p:cNvSpPr/>
          <p:nvPr/>
        </p:nvSpPr>
        <p:spPr>
          <a:xfrm>
            <a:off x="9647484" y="2278457"/>
            <a:ext cx="2094535" cy="1971043"/>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C62BAA4-FD87-4156-9F95-5BECB625D918}"/>
              </a:ext>
            </a:extLst>
          </p:cNvPr>
          <p:cNvSpPr txBox="1"/>
          <p:nvPr/>
        </p:nvSpPr>
        <p:spPr>
          <a:xfrm>
            <a:off x="7739136" y="2848479"/>
            <a:ext cx="1849268" cy="830997"/>
          </a:xfrm>
          <a:prstGeom prst="rect">
            <a:avLst/>
          </a:prstGeom>
          <a:noFill/>
        </p:spPr>
        <p:txBody>
          <a:bodyPr wrap="square" rtlCol="0">
            <a:spAutoFit/>
          </a:bodyPr>
          <a:lstStyle/>
          <a:p>
            <a:r>
              <a:rPr lang="zh-CN" altLang="en-US" sz="1600" dirty="0">
                <a:ln w="6350">
                  <a:noFill/>
                </a:ln>
                <a:solidFill>
                  <a:srgbClr val="333F50"/>
                </a:solidFill>
                <a:latin typeface="汉仪太极体简" panose="02010604000101010101" pitchFamily="2" charset="-122"/>
                <a:ea typeface="汉仪太极体简" panose="02010604000101010101" pitchFamily="2" charset="-122"/>
              </a:rPr>
              <a:t>右键图片</a:t>
            </a:r>
            <a:r>
              <a:rPr lang="en-US" altLang="zh-CN" sz="1600" dirty="0">
                <a:ln w="6350">
                  <a:noFill/>
                </a:ln>
                <a:solidFill>
                  <a:srgbClr val="333F50"/>
                </a:solidFill>
                <a:latin typeface="汉仪太极体简" panose="02010604000101010101" pitchFamily="2" charset="-122"/>
                <a:ea typeface="汉仪太极体简" panose="02010604000101010101" pitchFamily="2" charset="-122"/>
              </a:rPr>
              <a:t>——</a:t>
            </a:r>
            <a:r>
              <a:rPr lang="zh-CN" altLang="en-US" sz="1600" dirty="0">
                <a:ln w="6350">
                  <a:noFill/>
                </a:ln>
                <a:solidFill>
                  <a:srgbClr val="333F50"/>
                </a:solidFill>
                <a:latin typeface="汉仪太极体简" panose="02010604000101010101" pitchFamily="2" charset="-122"/>
                <a:ea typeface="汉仪太极体简" panose="02010604000101010101" pitchFamily="2" charset="-122"/>
              </a:rPr>
              <a:t>设置图片格式</a:t>
            </a:r>
            <a:r>
              <a:rPr lang="en-US" altLang="zh-CN" sz="1600" dirty="0">
                <a:ln w="6350">
                  <a:noFill/>
                </a:ln>
                <a:solidFill>
                  <a:srgbClr val="333F50"/>
                </a:solidFill>
                <a:latin typeface="汉仪太极体简" panose="02010604000101010101" pitchFamily="2" charset="-122"/>
                <a:ea typeface="汉仪太极体简" panose="02010604000101010101" pitchFamily="2" charset="-122"/>
              </a:rPr>
              <a:t>——</a:t>
            </a:r>
            <a:r>
              <a:rPr lang="zh-CN" altLang="en-US" sz="1600" dirty="0">
                <a:ln w="6350">
                  <a:noFill/>
                </a:ln>
                <a:solidFill>
                  <a:srgbClr val="333F50"/>
                </a:solidFill>
                <a:latin typeface="汉仪太极体简" panose="02010604000101010101" pitchFamily="2" charset="-122"/>
                <a:ea typeface="汉仪太极体简" panose="02010604000101010101" pitchFamily="2" charset="-122"/>
              </a:rPr>
              <a:t>进行图片替换</a:t>
            </a:r>
          </a:p>
        </p:txBody>
      </p:sp>
      <p:sp>
        <p:nvSpPr>
          <p:cNvPr id="30" name="矩形 29">
            <a:extLst>
              <a:ext uri="{FF2B5EF4-FFF2-40B4-BE49-F238E27FC236}">
                <a16:creationId xmlns:a16="http://schemas.microsoft.com/office/drawing/2014/main" id="{BC50E17D-DA65-4261-8484-C542C6CF5289}"/>
              </a:ext>
            </a:extLst>
          </p:cNvPr>
          <p:cNvSpPr/>
          <p:nvPr/>
        </p:nvSpPr>
        <p:spPr>
          <a:xfrm>
            <a:off x="4200825" y="4697346"/>
            <a:ext cx="3123745" cy="1277273"/>
          </a:xfrm>
          <a:prstGeom prst="rect">
            <a:avLst/>
          </a:prstGeom>
        </p:spPr>
        <p:txBody>
          <a:bodyPr wrap="square">
            <a:spAutoFit/>
          </a:bodyPr>
          <a:lstStyle/>
          <a:p>
            <a:r>
              <a:rPr lang="en-US" altLang="zh-CN" sz="1100" dirty="0">
                <a:solidFill>
                  <a:schemeClr val="bg1"/>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a:t>
            </a:r>
            <a:endParaRPr lang="zh-CN" altLang="en-US" sz="1100" dirty="0">
              <a:solidFill>
                <a:schemeClr val="bg1"/>
              </a:solidFill>
              <a:latin typeface="汉仪乐喵体简" panose="00020600040101010101" pitchFamily="18" charset="-122"/>
              <a:ea typeface="汉仪乐喵体简" panose="00020600040101010101" pitchFamily="18" charset="-122"/>
            </a:endParaRPr>
          </a:p>
        </p:txBody>
      </p:sp>
    </p:spTree>
    <p:extLst>
      <p:ext uri="{BB962C8B-B14F-4D97-AF65-F5344CB8AC3E}">
        <p14:creationId xmlns:p14="http://schemas.microsoft.com/office/powerpoint/2010/main" val="18288931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1000" fill="hold"/>
                                        <p:tgtEl>
                                          <p:spTgt spid="20"/>
                                        </p:tgtEl>
                                        <p:attrNameLst>
                                          <p:attrName>ppt_w</p:attrName>
                                        </p:attrNameLst>
                                      </p:cBhvr>
                                      <p:tavLst>
                                        <p:tav tm="0">
                                          <p:val>
                                            <p:strVal val="#ppt_w+.3"/>
                                          </p:val>
                                        </p:tav>
                                        <p:tav tm="100000">
                                          <p:val>
                                            <p:strVal val="#ppt_w"/>
                                          </p:val>
                                        </p:tav>
                                      </p:tavLst>
                                    </p:anim>
                                    <p:anim calcmode="lin" valueType="num">
                                      <p:cBhvr>
                                        <p:cTn id="15" dur="1000" fill="hold"/>
                                        <p:tgtEl>
                                          <p:spTgt spid="20"/>
                                        </p:tgtEl>
                                        <p:attrNameLst>
                                          <p:attrName>ppt_h</p:attrName>
                                        </p:attrNameLst>
                                      </p:cBhvr>
                                      <p:tavLst>
                                        <p:tav tm="0">
                                          <p:val>
                                            <p:strVal val="#ppt_h"/>
                                          </p:val>
                                        </p:tav>
                                        <p:tav tm="100000">
                                          <p:val>
                                            <p:strVal val="#ppt_h"/>
                                          </p:val>
                                        </p:tav>
                                      </p:tavLst>
                                    </p:anim>
                                    <p:animEffect transition="in" filter="fade">
                                      <p:cBhvr>
                                        <p:cTn id="16" dur="1000"/>
                                        <p:tgtEl>
                                          <p:spTgt spid="20"/>
                                        </p:tgtEl>
                                      </p:cBhvr>
                                    </p:animEffect>
                                  </p:childTnLst>
                                </p:cTn>
                              </p:par>
                              <p:par>
                                <p:cTn id="17" presetID="50" presetClass="entr" presetSubtype="0"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strVal val="#ppt_w+.3"/>
                                          </p:val>
                                        </p:tav>
                                        <p:tav tm="100000">
                                          <p:val>
                                            <p:strVal val="#ppt_w"/>
                                          </p:val>
                                        </p:tav>
                                      </p:tavLst>
                                    </p:anim>
                                    <p:anim calcmode="lin" valueType="num">
                                      <p:cBhvr>
                                        <p:cTn id="20" dur="1000" fill="hold"/>
                                        <p:tgtEl>
                                          <p:spTgt spid="21"/>
                                        </p:tgtEl>
                                        <p:attrNameLst>
                                          <p:attrName>ppt_h</p:attrName>
                                        </p:attrNameLst>
                                      </p:cBhvr>
                                      <p:tavLst>
                                        <p:tav tm="0">
                                          <p:val>
                                            <p:strVal val="#ppt_h"/>
                                          </p:val>
                                        </p:tav>
                                        <p:tav tm="100000">
                                          <p:val>
                                            <p:strVal val="#ppt_h"/>
                                          </p:val>
                                        </p:tav>
                                      </p:tavLst>
                                    </p:anim>
                                    <p:animEffect transition="in" filter="fade">
                                      <p:cBhvr>
                                        <p:cTn id="21" dur="1000"/>
                                        <p:tgtEl>
                                          <p:spTgt spid="21"/>
                                        </p:tgtEl>
                                      </p:cBhvr>
                                    </p:animEffect>
                                  </p:childTnLst>
                                </p:cTn>
                              </p:par>
                              <p:par>
                                <p:cTn id="22" presetID="50" presetClass="entr" presetSubtype="0" decel="10000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1000" fill="hold"/>
                                        <p:tgtEl>
                                          <p:spTgt spid="22"/>
                                        </p:tgtEl>
                                        <p:attrNameLst>
                                          <p:attrName>ppt_w</p:attrName>
                                        </p:attrNameLst>
                                      </p:cBhvr>
                                      <p:tavLst>
                                        <p:tav tm="0">
                                          <p:val>
                                            <p:strVal val="#ppt_w+.3"/>
                                          </p:val>
                                        </p:tav>
                                        <p:tav tm="100000">
                                          <p:val>
                                            <p:strVal val="#ppt_w"/>
                                          </p:val>
                                        </p:tav>
                                      </p:tavLst>
                                    </p:anim>
                                    <p:anim calcmode="lin" valueType="num">
                                      <p:cBhvr>
                                        <p:cTn id="25" dur="1000" fill="hold"/>
                                        <p:tgtEl>
                                          <p:spTgt spid="22"/>
                                        </p:tgtEl>
                                        <p:attrNameLst>
                                          <p:attrName>ppt_h</p:attrName>
                                        </p:attrNameLst>
                                      </p:cBhvr>
                                      <p:tavLst>
                                        <p:tav tm="0">
                                          <p:val>
                                            <p:strVal val="#ppt_h"/>
                                          </p:val>
                                        </p:tav>
                                        <p:tav tm="100000">
                                          <p:val>
                                            <p:strVal val="#ppt_h"/>
                                          </p:val>
                                        </p:tav>
                                      </p:tavLst>
                                    </p:anim>
                                    <p:animEffect transition="in" filter="fade">
                                      <p:cBhvr>
                                        <p:cTn id="26" dur="1000"/>
                                        <p:tgtEl>
                                          <p:spTgt spid="22"/>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strVal val="#ppt_w+.3"/>
                                          </p:val>
                                        </p:tav>
                                        <p:tav tm="100000">
                                          <p:val>
                                            <p:strVal val="#ppt_w"/>
                                          </p:val>
                                        </p:tav>
                                      </p:tavLst>
                                    </p:anim>
                                    <p:anim calcmode="lin" valueType="num">
                                      <p:cBhvr>
                                        <p:cTn id="30" dur="1000" fill="hold"/>
                                        <p:tgtEl>
                                          <p:spTgt spid="24"/>
                                        </p:tgtEl>
                                        <p:attrNameLst>
                                          <p:attrName>ppt_h</p:attrName>
                                        </p:attrNameLst>
                                      </p:cBhvr>
                                      <p:tavLst>
                                        <p:tav tm="0">
                                          <p:val>
                                            <p:strVal val="#ppt_h"/>
                                          </p:val>
                                        </p:tav>
                                        <p:tav tm="100000">
                                          <p:val>
                                            <p:strVal val="#ppt_h"/>
                                          </p:val>
                                        </p:tav>
                                      </p:tavLst>
                                    </p:anim>
                                    <p:animEffect transition="in" filter="fade">
                                      <p:cBhvr>
                                        <p:cTn id="31" dur="1000"/>
                                        <p:tgtEl>
                                          <p:spTgt spid="24"/>
                                        </p:tgtEl>
                                      </p:cBhvr>
                                    </p:animEffect>
                                  </p:childTnLst>
                                </p:cTn>
                              </p:par>
                              <p:par>
                                <p:cTn id="32" presetID="50" presetClass="entr" presetSubtype="0" decel="10000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1000" fill="hold"/>
                                        <p:tgtEl>
                                          <p:spTgt spid="26"/>
                                        </p:tgtEl>
                                        <p:attrNameLst>
                                          <p:attrName>ppt_w</p:attrName>
                                        </p:attrNameLst>
                                      </p:cBhvr>
                                      <p:tavLst>
                                        <p:tav tm="0">
                                          <p:val>
                                            <p:strVal val="#ppt_w+.3"/>
                                          </p:val>
                                        </p:tav>
                                        <p:tav tm="100000">
                                          <p:val>
                                            <p:strVal val="#ppt_w"/>
                                          </p:val>
                                        </p:tav>
                                      </p:tavLst>
                                    </p:anim>
                                    <p:anim calcmode="lin" valueType="num">
                                      <p:cBhvr>
                                        <p:cTn id="35" dur="1000" fill="hold"/>
                                        <p:tgtEl>
                                          <p:spTgt spid="26"/>
                                        </p:tgtEl>
                                        <p:attrNameLst>
                                          <p:attrName>ppt_h</p:attrName>
                                        </p:attrNameLst>
                                      </p:cBhvr>
                                      <p:tavLst>
                                        <p:tav tm="0">
                                          <p:val>
                                            <p:strVal val="#ppt_h"/>
                                          </p:val>
                                        </p:tav>
                                        <p:tav tm="100000">
                                          <p:val>
                                            <p:strVal val="#ppt_h"/>
                                          </p:val>
                                        </p:tav>
                                      </p:tavLst>
                                    </p:anim>
                                    <p:animEffect transition="in" filter="fade">
                                      <p:cBhvr>
                                        <p:cTn id="36" dur="1000"/>
                                        <p:tgtEl>
                                          <p:spTgt spid="26"/>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1000" fill="hold"/>
                                        <p:tgtEl>
                                          <p:spTgt spid="28"/>
                                        </p:tgtEl>
                                        <p:attrNameLst>
                                          <p:attrName>ppt_w</p:attrName>
                                        </p:attrNameLst>
                                      </p:cBhvr>
                                      <p:tavLst>
                                        <p:tav tm="0">
                                          <p:val>
                                            <p:strVal val="#ppt_w+.3"/>
                                          </p:val>
                                        </p:tav>
                                        <p:tav tm="100000">
                                          <p:val>
                                            <p:strVal val="#ppt_w"/>
                                          </p:val>
                                        </p:tav>
                                      </p:tavLst>
                                    </p:anim>
                                    <p:anim calcmode="lin" valueType="num">
                                      <p:cBhvr>
                                        <p:cTn id="40" dur="1000" fill="hold"/>
                                        <p:tgtEl>
                                          <p:spTgt spid="28"/>
                                        </p:tgtEl>
                                        <p:attrNameLst>
                                          <p:attrName>ppt_h</p:attrName>
                                        </p:attrNameLst>
                                      </p:cBhvr>
                                      <p:tavLst>
                                        <p:tav tm="0">
                                          <p:val>
                                            <p:strVal val="#ppt_h"/>
                                          </p:val>
                                        </p:tav>
                                        <p:tav tm="100000">
                                          <p:val>
                                            <p:strVal val="#ppt_h"/>
                                          </p:val>
                                        </p:tav>
                                      </p:tavLst>
                                    </p:anim>
                                    <p:animEffect transition="in" filter="fade">
                                      <p:cBhvr>
                                        <p:cTn id="41" dur="1000"/>
                                        <p:tgtEl>
                                          <p:spTgt spid="28"/>
                                        </p:tgtEl>
                                      </p:cBhvr>
                                    </p:animEffect>
                                  </p:childTnLst>
                                </p:cTn>
                              </p:par>
                              <p:par>
                                <p:cTn id="42" presetID="50" presetClass="entr" presetSubtype="0" decel="10000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1000" fill="hold"/>
                                        <p:tgtEl>
                                          <p:spTgt spid="29"/>
                                        </p:tgtEl>
                                        <p:attrNameLst>
                                          <p:attrName>ppt_w</p:attrName>
                                        </p:attrNameLst>
                                      </p:cBhvr>
                                      <p:tavLst>
                                        <p:tav tm="0">
                                          <p:val>
                                            <p:strVal val="#ppt_w+.3"/>
                                          </p:val>
                                        </p:tav>
                                        <p:tav tm="100000">
                                          <p:val>
                                            <p:strVal val="#ppt_w"/>
                                          </p:val>
                                        </p:tav>
                                      </p:tavLst>
                                    </p:anim>
                                    <p:anim calcmode="lin" valueType="num">
                                      <p:cBhvr>
                                        <p:cTn id="45" dur="1000" fill="hold"/>
                                        <p:tgtEl>
                                          <p:spTgt spid="29"/>
                                        </p:tgtEl>
                                        <p:attrNameLst>
                                          <p:attrName>ppt_h</p:attrName>
                                        </p:attrNameLst>
                                      </p:cBhvr>
                                      <p:tavLst>
                                        <p:tav tm="0">
                                          <p:val>
                                            <p:strVal val="#ppt_h"/>
                                          </p:val>
                                        </p:tav>
                                        <p:tav tm="100000">
                                          <p:val>
                                            <p:strVal val="#ppt_h"/>
                                          </p:val>
                                        </p:tav>
                                      </p:tavLst>
                                    </p:anim>
                                    <p:animEffect transition="in" filter="fade">
                                      <p:cBhvr>
                                        <p:cTn id="46" dur="1000"/>
                                        <p:tgtEl>
                                          <p:spTgt spid="29"/>
                                        </p:tgtEl>
                                      </p:cBhvr>
                                    </p:animEffect>
                                  </p:childTnLst>
                                </p:cTn>
                              </p:par>
                              <p:par>
                                <p:cTn id="47" presetID="50" presetClass="entr" presetSubtype="0" decel="10000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1000" fill="hold"/>
                                        <p:tgtEl>
                                          <p:spTgt spid="30"/>
                                        </p:tgtEl>
                                        <p:attrNameLst>
                                          <p:attrName>ppt_w</p:attrName>
                                        </p:attrNameLst>
                                      </p:cBhvr>
                                      <p:tavLst>
                                        <p:tav tm="0">
                                          <p:val>
                                            <p:strVal val="#ppt_w+.3"/>
                                          </p:val>
                                        </p:tav>
                                        <p:tav tm="100000">
                                          <p:val>
                                            <p:strVal val="#ppt_w"/>
                                          </p:val>
                                        </p:tav>
                                      </p:tavLst>
                                    </p:anim>
                                    <p:anim calcmode="lin" valueType="num">
                                      <p:cBhvr>
                                        <p:cTn id="50" dur="1000" fill="hold"/>
                                        <p:tgtEl>
                                          <p:spTgt spid="30"/>
                                        </p:tgtEl>
                                        <p:attrNameLst>
                                          <p:attrName>ppt_h</p:attrName>
                                        </p:attrNameLst>
                                      </p:cBhvr>
                                      <p:tavLst>
                                        <p:tav tm="0">
                                          <p:val>
                                            <p:strVal val="#ppt_h"/>
                                          </p:val>
                                        </p:tav>
                                        <p:tav tm="100000">
                                          <p:val>
                                            <p:strVal val="#ppt_h"/>
                                          </p:val>
                                        </p:tav>
                                      </p:tavLst>
                                    </p:anim>
                                    <p:animEffect transition="in" filter="fade">
                                      <p:cBhvr>
                                        <p:cTn id="51"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20" grpId="0" animBg="1"/>
      <p:bldP spid="21" grpId="0" animBg="1"/>
      <p:bldP spid="22" grpId="0" animBg="1"/>
      <p:bldP spid="24" grpId="0" animBg="1"/>
      <p:bldP spid="26" grpId="0" animBg="1"/>
      <p:bldP spid="28" grpId="0" animBg="1"/>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996" y="1624262"/>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pic>
        <p:nvPicPr>
          <p:cNvPr id="3" name="图片 2">
            <a:extLst>
              <a:ext uri="{FF2B5EF4-FFF2-40B4-BE49-F238E27FC236}">
                <a16:creationId xmlns:a16="http://schemas.microsoft.com/office/drawing/2014/main" id="{9460DAEF-F642-41F5-8857-13D34BC540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803" t="16744" r="22058" b="44076"/>
          <a:stretch/>
        </p:blipFill>
        <p:spPr>
          <a:xfrm>
            <a:off x="494940" y="2043253"/>
            <a:ext cx="5021638" cy="4462210"/>
          </a:xfrm>
          <a:prstGeom prst="rect">
            <a:avLst/>
          </a:prstGeom>
        </p:spPr>
      </p:pic>
      <p:grpSp>
        <p:nvGrpSpPr>
          <p:cNvPr id="6" name="组合 5">
            <a:extLst>
              <a:ext uri="{FF2B5EF4-FFF2-40B4-BE49-F238E27FC236}">
                <a16:creationId xmlns:a16="http://schemas.microsoft.com/office/drawing/2014/main" id="{0368F1C4-5B93-4086-94A8-E692CC437146}"/>
              </a:ext>
            </a:extLst>
          </p:cNvPr>
          <p:cNvGrpSpPr/>
          <p:nvPr/>
        </p:nvGrpSpPr>
        <p:grpSpPr>
          <a:xfrm>
            <a:off x="5319891" y="1343603"/>
            <a:ext cx="5946954" cy="1963772"/>
            <a:chOff x="4973460" y="1903278"/>
            <a:chExt cx="5946954" cy="1963772"/>
          </a:xfrm>
        </p:grpSpPr>
        <p:pic>
          <p:nvPicPr>
            <p:cNvPr id="5" name="图片 4">
              <a:extLst>
                <a:ext uri="{FF2B5EF4-FFF2-40B4-BE49-F238E27FC236}">
                  <a16:creationId xmlns:a16="http://schemas.microsoft.com/office/drawing/2014/main" id="{7A772BB6-6614-4C22-A2BB-EB27A6D06F8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534" t="17426" r="13432" b="31485"/>
            <a:stretch/>
          </p:blipFill>
          <p:spPr>
            <a:xfrm>
              <a:off x="9501310" y="1903278"/>
              <a:ext cx="1328314" cy="1338802"/>
            </a:xfrm>
            <a:prstGeom prst="rect">
              <a:avLst/>
            </a:prstGeom>
          </p:spPr>
        </p:pic>
        <p:sp>
          <p:nvSpPr>
            <p:cNvPr id="23" name="矩形: 圆角 22">
              <a:extLst>
                <a:ext uri="{FF2B5EF4-FFF2-40B4-BE49-F238E27FC236}">
                  <a16:creationId xmlns:a16="http://schemas.microsoft.com/office/drawing/2014/main" id="{F6261A97-37DA-4513-84B4-5F7A607FEF23}"/>
                </a:ext>
              </a:extLst>
            </p:cNvPr>
            <p:cNvSpPr/>
            <p:nvPr/>
          </p:nvSpPr>
          <p:spPr>
            <a:xfrm>
              <a:off x="4973460" y="2841837"/>
              <a:ext cx="5946954" cy="1025213"/>
            </a:xfrm>
            <a:prstGeom prst="roundRect">
              <a:avLst>
                <a:gd name="adj" fmla="val 13433"/>
              </a:avLst>
            </a:prstGeom>
            <a:solidFill>
              <a:schemeClr val="bg1"/>
            </a:solidFill>
            <a:ln w="222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CA09AB6D-B9D9-41F0-82EC-FC53A1BC27B7}"/>
                </a:ext>
              </a:extLst>
            </p:cNvPr>
            <p:cNvSpPr/>
            <p:nvPr/>
          </p:nvSpPr>
          <p:spPr>
            <a:xfrm>
              <a:off x="5009672" y="2889813"/>
              <a:ext cx="5868000" cy="917906"/>
            </a:xfrm>
            <a:prstGeom prst="roundRect">
              <a:avLst>
                <a:gd name="adj" fmla="val 13433"/>
              </a:avLst>
            </a:prstGeom>
            <a:solidFill>
              <a:schemeClr val="bg1"/>
            </a:solidFill>
            <a:ln w="9525">
              <a:solidFill>
                <a:srgbClr val="44BAF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AA550DC9-A957-4294-BD26-AFA4CA9B622B}"/>
              </a:ext>
            </a:extLst>
          </p:cNvPr>
          <p:cNvGrpSpPr/>
          <p:nvPr/>
        </p:nvGrpSpPr>
        <p:grpSpPr>
          <a:xfrm>
            <a:off x="5319891" y="2883153"/>
            <a:ext cx="5982526" cy="1974269"/>
            <a:chOff x="4937888" y="1892781"/>
            <a:chExt cx="5982526" cy="1974269"/>
          </a:xfrm>
        </p:grpSpPr>
        <p:pic>
          <p:nvPicPr>
            <p:cNvPr id="31" name="图片 30">
              <a:extLst>
                <a:ext uri="{FF2B5EF4-FFF2-40B4-BE49-F238E27FC236}">
                  <a16:creationId xmlns:a16="http://schemas.microsoft.com/office/drawing/2014/main" id="{D3C14ACF-478F-498B-898A-31D26D315EA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534" t="17426" r="13432" b="31485"/>
            <a:stretch/>
          </p:blipFill>
          <p:spPr>
            <a:xfrm>
              <a:off x="4937888" y="1892781"/>
              <a:ext cx="1328314" cy="1338802"/>
            </a:xfrm>
            <a:prstGeom prst="rect">
              <a:avLst/>
            </a:prstGeom>
          </p:spPr>
        </p:pic>
        <p:sp>
          <p:nvSpPr>
            <p:cNvPr id="32" name="矩形: 圆角 31">
              <a:extLst>
                <a:ext uri="{FF2B5EF4-FFF2-40B4-BE49-F238E27FC236}">
                  <a16:creationId xmlns:a16="http://schemas.microsoft.com/office/drawing/2014/main" id="{5869C287-A5E9-441B-BE5A-8A7A0A1B61A5}"/>
                </a:ext>
              </a:extLst>
            </p:cNvPr>
            <p:cNvSpPr/>
            <p:nvPr/>
          </p:nvSpPr>
          <p:spPr>
            <a:xfrm>
              <a:off x="4973460" y="2841837"/>
              <a:ext cx="5946954" cy="1025213"/>
            </a:xfrm>
            <a:prstGeom prst="roundRect">
              <a:avLst>
                <a:gd name="adj" fmla="val 13433"/>
              </a:avLst>
            </a:prstGeom>
            <a:solidFill>
              <a:schemeClr val="bg1"/>
            </a:solidFill>
            <a:ln w="222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11279DF1-48BC-4007-81DA-36549AC2F9E6}"/>
                </a:ext>
              </a:extLst>
            </p:cNvPr>
            <p:cNvSpPr/>
            <p:nvPr/>
          </p:nvSpPr>
          <p:spPr>
            <a:xfrm>
              <a:off x="5009672" y="2889813"/>
              <a:ext cx="5868000" cy="917906"/>
            </a:xfrm>
            <a:prstGeom prst="roundRect">
              <a:avLst>
                <a:gd name="adj" fmla="val 13433"/>
              </a:avLst>
            </a:prstGeom>
            <a:solidFill>
              <a:schemeClr val="bg1"/>
            </a:solidFill>
            <a:ln w="9525">
              <a:solidFill>
                <a:srgbClr val="44BAF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054EBE48-A19D-4EAA-89F4-FE16B5330138}"/>
              </a:ext>
            </a:extLst>
          </p:cNvPr>
          <p:cNvGrpSpPr/>
          <p:nvPr/>
        </p:nvGrpSpPr>
        <p:grpSpPr>
          <a:xfrm>
            <a:off x="5319891" y="4309822"/>
            <a:ext cx="5946954" cy="1963772"/>
            <a:chOff x="4973460" y="1903278"/>
            <a:chExt cx="5946954" cy="1963772"/>
          </a:xfrm>
        </p:grpSpPr>
        <p:pic>
          <p:nvPicPr>
            <p:cNvPr id="35" name="图片 34">
              <a:extLst>
                <a:ext uri="{FF2B5EF4-FFF2-40B4-BE49-F238E27FC236}">
                  <a16:creationId xmlns:a16="http://schemas.microsoft.com/office/drawing/2014/main" id="{CE3CC018-7F74-4C25-82C2-C4BE3E4D0F9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534" t="17426" r="13432" b="31485"/>
            <a:stretch/>
          </p:blipFill>
          <p:spPr>
            <a:xfrm>
              <a:off x="9501310" y="1903278"/>
              <a:ext cx="1328314" cy="1338802"/>
            </a:xfrm>
            <a:prstGeom prst="rect">
              <a:avLst/>
            </a:prstGeom>
          </p:spPr>
        </p:pic>
        <p:sp>
          <p:nvSpPr>
            <p:cNvPr id="36" name="矩形: 圆角 35">
              <a:extLst>
                <a:ext uri="{FF2B5EF4-FFF2-40B4-BE49-F238E27FC236}">
                  <a16:creationId xmlns:a16="http://schemas.microsoft.com/office/drawing/2014/main" id="{300DA822-93B2-44CE-8DBB-9B81B7BFF68B}"/>
                </a:ext>
              </a:extLst>
            </p:cNvPr>
            <p:cNvSpPr/>
            <p:nvPr/>
          </p:nvSpPr>
          <p:spPr>
            <a:xfrm>
              <a:off x="4973460" y="2841837"/>
              <a:ext cx="5946954" cy="1025213"/>
            </a:xfrm>
            <a:prstGeom prst="roundRect">
              <a:avLst>
                <a:gd name="adj" fmla="val 13433"/>
              </a:avLst>
            </a:prstGeom>
            <a:solidFill>
              <a:schemeClr val="bg1"/>
            </a:solidFill>
            <a:ln w="222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BE6E0B6B-6755-49BD-9849-A9E87E8773E6}"/>
                </a:ext>
              </a:extLst>
            </p:cNvPr>
            <p:cNvSpPr/>
            <p:nvPr/>
          </p:nvSpPr>
          <p:spPr>
            <a:xfrm>
              <a:off x="5009672" y="2889813"/>
              <a:ext cx="5868000" cy="917906"/>
            </a:xfrm>
            <a:prstGeom prst="roundRect">
              <a:avLst>
                <a:gd name="adj" fmla="val 13433"/>
              </a:avLst>
            </a:prstGeom>
            <a:solidFill>
              <a:schemeClr val="bg1"/>
            </a:solidFill>
            <a:ln w="9525">
              <a:solidFill>
                <a:srgbClr val="44BAF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CAAC57B2-58D0-40F3-B0D6-C1EE47F1773A}"/>
              </a:ext>
            </a:extLst>
          </p:cNvPr>
          <p:cNvGrpSpPr/>
          <p:nvPr/>
        </p:nvGrpSpPr>
        <p:grpSpPr>
          <a:xfrm>
            <a:off x="5429575" y="2313073"/>
            <a:ext cx="6864818" cy="886348"/>
            <a:chOff x="828451" y="3552879"/>
            <a:chExt cx="6864818" cy="886348"/>
          </a:xfrm>
        </p:grpSpPr>
        <p:sp>
          <p:nvSpPr>
            <p:cNvPr id="39" name="矩形 38">
              <a:extLst>
                <a:ext uri="{FF2B5EF4-FFF2-40B4-BE49-F238E27FC236}">
                  <a16:creationId xmlns:a16="http://schemas.microsoft.com/office/drawing/2014/main" id="{1B0BC0D8-5C2A-45DB-A485-ABE1DCE4CF20}"/>
                </a:ext>
              </a:extLst>
            </p:cNvPr>
            <p:cNvSpPr/>
            <p:nvPr/>
          </p:nvSpPr>
          <p:spPr>
            <a:xfrm>
              <a:off x="828451" y="3839063"/>
              <a:ext cx="5794528" cy="600164"/>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40" name="文本框 39">
              <a:extLst>
                <a:ext uri="{FF2B5EF4-FFF2-40B4-BE49-F238E27FC236}">
                  <a16:creationId xmlns:a16="http://schemas.microsoft.com/office/drawing/2014/main" id="{F39BB947-D804-47DB-A58E-BCD6F48D5C1F}"/>
                </a:ext>
              </a:extLst>
            </p:cNvPr>
            <p:cNvSpPr txBox="1"/>
            <p:nvPr/>
          </p:nvSpPr>
          <p:spPr>
            <a:xfrm>
              <a:off x="4894610" y="3552879"/>
              <a:ext cx="2798659" cy="369332"/>
            </a:xfrm>
            <a:prstGeom prst="rect">
              <a:avLst/>
            </a:prstGeom>
            <a:noFill/>
          </p:spPr>
          <p:txBody>
            <a:bodyPr wrap="square" rtlCol="0">
              <a:spAutoFit/>
            </a:bodyPr>
            <a:lstStyle/>
            <a:p>
              <a:r>
                <a:rPr lang="zh-CN" altLang="en-US" dirty="0">
                  <a:ln w="12700">
                    <a:noFill/>
                  </a:ln>
                  <a:solidFill>
                    <a:srgbClr val="44BAF5"/>
                  </a:solidFill>
                  <a:latin typeface="汉仪细中圆简" panose="02010609000101010101" pitchFamily="49" charset="-122"/>
                  <a:ea typeface="汉仪细中圆简" panose="02010609000101010101" pitchFamily="49" charset="-122"/>
                </a:rPr>
                <a:t>这里填写标题</a:t>
              </a:r>
            </a:p>
          </p:txBody>
        </p:sp>
      </p:grpSp>
      <p:grpSp>
        <p:nvGrpSpPr>
          <p:cNvPr id="41" name="组合 40">
            <a:extLst>
              <a:ext uri="{FF2B5EF4-FFF2-40B4-BE49-F238E27FC236}">
                <a16:creationId xmlns:a16="http://schemas.microsoft.com/office/drawing/2014/main" id="{C5D7CFAE-8989-425C-A632-7A4CED89B164}"/>
              </a:ext>
            </a:extLst>
          </p:cNvPr>
          <p:cNvGrpSpPr/>
          <p:nvPr/>
        </p:nvGrpSpPr>
        <p:grpSpPr>
          <a:xfrm>
            <a:off x="5552150" y="3895828"/>
            <a:ext cx="5623905" cy="870170"/>
            <a:chOff x="828451" y="3569057"/>
            <a:chExt cx="5623905" cy="870170"/>
          </a:xfrm>
        </p:grpSpPr>
        <p:sp>
          <p:nvSpPr>
            <p:cNvPr id="42" name="矩形 41">
              <a:extLst>
                <a:ext uri="{FF2B5EF4-FFF2-40B4-BE49-F238E27FC236}">
                  <a16:creationId xmlns:a16="http://schemas.microsoft.com/office/drawing/2014/main" id="{B48217B5-97C8-4B48-BEC5-0CABEB4BB9F9}"/>
                </a:ext>
              </a:extLst>
            </p:cNvPr>
            <p:cNvSpPr/>
            <p:nvPr/>
          </p:nvSpPr>
          <p:spPr>
            <a:xfrm>
              <a:off x="828451" y="3839063"/>
              <a:ext cx="5623905" cy="600164"/>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43" name="文本框 42">
              <a:extLst>
                <a:ext uri="{FF2B5EF4-FFF2-40B4-BE49-F238E27FC236}">
                  <a16:creationId xmlns:a16="http://schemas.microsoft.com/office/drawing/2014/main" id="{D24E4155-B22D-4056-A2AB-E92EBCFC9535}"/>
                </a:ext>
              </a:extLst>
            </p:cNvPr>
            <p:cNvSpPr txBox="1"/>
            <p:nvPr/>
          </p:nvSpPr>
          <p:spPr>
            <a:xfrm>
              <a:off x="828451" y="3569057"/>
              <a:ext cx="2798659" cy="369332"/>
            </a:xfrm>
            <a:prstGeom prst="rect">
              <a:avLst/>
            </a:prstGeom>
            <a:noFill/>
          </p:spPr>
          <p:txBody>
            <a:bodyPr wrap="square" rtlCol="0">
              <a:spAutoFit/>
            </a:bodyPr>
            <a:lstStyle/>
            <a:p>
              <a:r>
                <a:rPr lang="zh-CN" altLang="en-US" dirty="0">
                  <a:ln w="12700">
                    <a:noFill/>
                  </a:ln>
                  <a:solidFill>
                    <a:srgbClr val="44BAF5"/>
                  </a:solidFill>
                  <a:latin typeface="汉仪细中圆简" panose="02010609000101010101" pitchFamily="49" charset="-122"/>
                  <a:ea typeface="汉仪细中圆简" panose="02010609000101010101" pitchFamily="49" charset="-122"/>
                </a:rPr>
                <a:t>这里填写标题</a:t>
              </a:r>
            </a:p>
          </p:txBody>
        </p:sp>
      </p:grpSp>
      <p:grpSp>
        <p:nvGrpSpPr>
          <p:cNvPr id="44" name="组合 43">
            <a:extLst>
              <a:ext uri="{FF2B5EF4-FFF2-40B4-BE49-F238E27FC236}">
                <a16:creationId xmlns:a16="http://schemas.microsoft.com/office/drawing/2014/main" id="{B1BBA9F9-5CB8-44FC-BC39-13EE8D921014}"/>
              </a:ext>
            </a:extLst>
          </p:cNvPr>
          <p:cNvGrpSpPr/>
          <p:nvPr/>
        </p:nvGrpSpPr>
        <p:grpSpPr>
          <a:xfrm>
            <a:off x="5518796" y="5331766"/>
            <a:ext cx="6775596" cy="912163"/>
            <a:chOff x="828451" y="3527064"/>
            <a:chExt cx="6775596" cy="912163"/>
          </a:xfrm>
        </p:grpSpPr>
        <p:sp>
          <p:nvSpPr>
            <p:cNvPr id="45" name="矩形 44">
              <a:extLst>
                <a:ext uri="{FF2B5EF4-FFF2-40B4-BE49-F238E27FC236}">
                  <a16:creationId xmlns:a16="http://schemas.microsoft.com/office/drawing/2014/main" id="{24C1268B-E38B-4D02-A4B1-D5A9401CDC40}"/>
                </a:ext>
              </a:extLst>
            </p:cNvPr>
            <p:cNvSpPr/>
            <p:nvPr/>
          </p:nvSpPr>
          <p:spPr>
            <a:xfrm>
              <a:off x="828451" y="3839063"/>
              <a:ext cx="5657259" cy="600164"/>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46" name="文本框 45">
              <a:extLst>
                <a:ext uri="{FF2B5EF4-FFF2-40B4-BE49-F238E27FC236}">
                  <a16:creationId xmlns:a16="http://schemas.microsoft.com/office/drawing/2014/main" id="{F4565CC4-5CD8-4273-9C82-8E602D226EBD}"/>
                </a:ext>
              </a:extLst>
            </p:cNvPr>
            <p:cNvSpPr txBox="1"/>
            <p:nvPr/>
          </p:nvSpPr>
          <p:spPr>
            <a:xfrm>
              <a:off x="4805388" y="3527064"/>
              <a:ext cx="2798659" cy="369332"/>
            </a:xfrm>
            <a:prstGeom prst="rect">
              <a:avLst/>
            </a:prstGeom>
            <a:noFill/>
          </p:spPr>
          <p:txBody>
            <a:bodyPr wrap="square" rtlCol="0">
              <a:spAutoFit/>
            </a:bodyPr>
            <a:lstStyle/>
            <a:p>
              <a:r>
                <a:rPr lang="zh-CN" altLang="en-US" dirty="0">
                  <a:ln w="12700">
                    <a:noFill/>
                  </a:ln>
                  <a:solidFill>
                    <a:srgbClr val="44BAF5"/>
                  </a:solidFill>
                  <a:latin typeface="汉仪细中圆简" panose="02010609000101010101" pitchFamily="49" charset="-122"/>
                  <a:ea typeface="汉仪细中圆简" panose="02010609000101010101" pitchFamily="49" charset="-122"/>
                </a:rPr>
                <a:t>这里填写标题</a:t>
              </a:r>
            </a:p>
          </p:txBody>
        </p:sp>
      </p:grpSp>
    </p:spTree>
    <p:extLst>
      <p:ext uri="{BB962C8B-B14F-4D97-AF65-F5344CB8AC3E}">
        <p14:creationId xmlns:p14="http://schemas.microsoft.com/office/powerpoint/2010/main" val="32899048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wheel(1)">
                                      <p:cBhvr>
                                        <p:cTn id="13" dur="2000"/>
                                        <p:tgtEl>
                                          <p:spTgt spid="7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heel(1)">
                                      <p:cBhvr>
                                        <p:cTn id="16" dur="2000"/>
                                        <p:tgtEl>
                                          <p:spTgt spid="7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heel(1)">
                                      <p:cBhvr>
                                        <p:cTn id="19" dur="20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par>
                                <p:cTn id="30" presetID="6" presetClass="entr" presetSubtype="16"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circle(in)">
                                      <p:cBhvr>
                                        <p:cTn id="32" dur="2000"/>
                                        <p:tgtEl>
                                          <p:spTgt spid="27"/>
                                        </p:tgtEl>
                                      </p:cBhvr>
                                    </p:animEffect>
                                  </p:childTnLst>
                                </p:cTn>
                              </p:par>
                              <p:par>
                                <p:cTn id="33" presetID="6" presetClass="entr" presetSubtype="16"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circle(in)">
                                      <p:cBhvr>
                                        <p:cTn id="35" dur="2000"/>
                                        <p:tgtEl>
                                          <p:spTgt spid="34"/>
                                        </p:tgtEl>
                                      </p:cBhvr>
                                    </p:animEffect>
                                  </p:childTnLst>
                                </p:cTn>
                              </p:par>
                              <p:par>
                                <p:cTn id="36" presetID="6" presetClass="entr" presetSubtype="16"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circle(in)">
                                      <p:cBhvr>
                                        <p:cTn id="38" dur="2000"/>
                                        <p:tgtEl>
                                          <p:spTgt spid="38"/>
                                        </p:tgtEl>
                                      </p:cBhvr>
                                    </p:animEffect>
                                  </p:childTnLst>
                                </p:cTn>
                              </p:par>
                              <p:par>
                                <p:cTn id="39" presetID="6" presetClass="entr" presetSubtype="16"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par>
                                <p:cTn id="42" presetID="6" presetClass="entr" presetSubtype="16"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circle(in)">
                                      <p:cBhvr>
                                        <p:cTn id="44"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8" grpId="0" animBg="1"/>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996" y="1624262"/>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sp>
        <p:nvSpPr>
          <p:cNvPr id="66" name="任意多边形: 形状 65">
            <a:extLst>
              <a:ext uri="{FF2B5EF4-FFF2-40B4-BE49-F238E27FC236}">
                <a16:creationId xmlns:a16="http://schemas.microsoft.com/office/drawing/2014/main" id="{5B00636B-AFC3-4ED2-870B-512ECE3F5C2E}"/>
              </a:ext>
            </a:extLst>
          </p:cNvPr>
          <p:cNvSpPr/>
          <p:nvPr/>
        </p:nvSpPr>
        <p:spPr>
          <a:xfrm>
            <a:off x="375802" y="3476651"/>
            <a:ext cx="11581517" cy="749400"/>
          </a:xfrm>
          <a:custGeom>
            <a:avLst/>
            <a:gdLst>
              <a:gd name="connsiteX0" fmla="*/ 11581517 w 11581517"/>
              <a:gd name="connsiteY0" fmla="*/ 0 h 749400"/>
              <a:gd name="connsiteX1" fmla="*/ 11581517 w 11581517"/>
              <a:gd name="connsiteY1" fmla="*/ 126032 h 749400"/>
              <a:gd name="connsiteX2" fmla="*/ 11507438 w 11581517"/>
              <a:gd name="connsiteY2" fmla="*/ 123870 h 749400"/>
              <a:gd name="connsiteX3" fmla="*/ 10931976 w 11581517"/>
              <a:gd name="connsiteY3" fmla="*/ 126628 h 749400"/>
              <a:gd name="connsiteX4" fmla="*/ 8234044 w 11581517"/>
              <a:gd name="connsiteY4" fmla="*/ 325804 h 749400"/>
              <a:gd name="connsiteX5" fmla="*/ 7247216 w 11581517"/>
              <a:gd name="connsiteY5" fmla="*/ 416339 h 749400"/>
              <a:gd name="connsiteX6" fmla="*/ 4929529 w 11581517"/>
              <a:gd name="connsiteY6" fmla="*/ 506874 h 749400"/>
              <a:gd name="connsiteX7" fmla="*/ 3915541 w 11581517"/>
              <a:gd name="connsiteY7" fmla="*/ 687943 h 749400"/>
              <a:gd name="connsiteX8" fmla="*/ 2358346 w 11581517"/>
              <a:gd name="connsiteY8" fmla="*/ 651729 h 749400"/>
              <a:gd name="connsiteX9" fmla="*/ 94978 w 11581517"/>
              <a:gd name="connsiteY9" fmla="*/ 742264 h 749400"/>
              <a:gd name="connsiteX10" fmla="*/ 0 w 11581517"/>
              <a:gd name="connsiteY10" fmla="*/ 749400 h 749400"/>
              <a:gd name="connsiteX11" fmla="*/ 0 w 11581517"/>
              <a:gd name="connsiteY11" fmla="*/ 561447 h 749400"/>
              <a:gd name="connsiteX12" fmla="*/ 4444 w 11581517"/>
              <a:gd name="connsiteY12" fmla="*/ 561195 h 749400"/>
              <a:gd name="connsiteX13" fmla="*/ 837362 w 11581517"/>
              <a:gd name="connsiteY13" fmla="*/ 452553 h 749400"/>
              <a:gd name="connsiteX14" fmla="*/ 3815952 w 11581517"/>
              <a:gd name="connsiteY14" fmla="*/ 506874 h 749400"/>
              <a:gd name="connsiteX15" fmla="*/ 5219240 w 11581517"/>
              <a:gd name="connsiteY15" fmla="*/ 325804 h 749400"/>
              <a:gd name="connsiteX16" fmla="*/ 8224990 w 11581517"/>
              <a:gd name="connsiteY16" fmla="*/ 235270 h 749400"/>
              <a:gd name="connsiteX17" fmla="*/ 11306687 w 11581517"/>
              <a:gd name="connsiteY17" fmla="*/ 14265 h 7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81517" h="749400">
                <a:moveTo>
                  <a:pt x="11581517" y="0"/>
                </a:moveTo>
                <a:lnTo>
                  <a:pt x="11581517" y="126032"/>
                </a:lnTo>
                <a:lnTo>
                  <a:pt x="11507438" y="123870"/>
                </a:lnTo>
                <a:cubicBezTo>
                  <a:pt x="11427654" y="116726"/>
                  <a:pt x="11352962" y="101731"/>
                  <a:pt x="10931976" y="126628"/>
                </a:cubicBezTo>
                <a:cubicBezTo>
                  <a:pt x="10370661" y="159824"/>
                  <a:pt x="8848171" y="277519"/>
                  <a:pt x="8234044" y="325804"/>
                </a:cubicBezTo>
                <a:cubicBezTo>
                  <a:pt x="7619917" y="374089"/>
                  <a:pt x="7797968" y="386161"/>
                  <a:pt x="7247216" y="416339"/>
                </a:cubicBezTo>
                <a:cubicBezTo>
                  <a:pt x="6696464" y="446517"/>
                  <a:pt x="5484808" y="461607"/>
                  <a:pt x="4929529" y="506874"/>
                </a:cubicBezTo>
                <a:cubicBezTo>
                  <a:pt x="4374251" y="552141"/>
                  <a:pt x="4344072" y="663801"/>
                  <a:pt x="3915541" y="687943"/>
                </a:cubicBezTo>
                <a:cubicBezTo>
                  <a:pt x="3487010" y="712086"/>
                  <a:pt x="2995105" y="642676"/>
                  <a:pt x="2358346" y="651729"/>
                </a:cubicBezTo>
                <a:cubicBezTo>
                  <a:pt x="1721586" y="660782"/>
                  <a:pt x="511438" y="719630"/>
                  <a:pt x="94978" y="742264"/>
                </a:cubicBezTo>
                <a:lnTo>
                  <a:pt x="0" y="749400"/>
                </a:lnTo>
                <a:lnTo>
                  <a:pt x="0" y="561447"/>
                </a:lnTo>
                <a:lnTo>
                  <a:pt x="4444" y="561195"/>
                </a:lnTo>
                <a:cubicBezTo>
                  <a:pt x="188532" y="540070"/>
                  <a:pt x="837362" y="452553"/>
                  <a:pt x="837362" y="452553"/>
                </a:cubicBezTo>
                <a:cubicBezTo>
                  <a:pt x="1472613" y="443500"/>
                  <a:pt x="3085640" y="527999"/>
                  <a:pt x="3815952" y="506874"/>
                </a:cubicBezTo>
                <a:cubicBezTo>
                  <a:pt x="4546266" y="485749"/>
                  <a:pt x="4484400" y="371071"/>
                  <a:pt x="5219240" y="325804"/>
                </a:cubicBezTo>
                <a:cubicBezTo>
                  <a:pt x="5954080" y="280537"/>
                  <a:pt x="7164226" y="289591"/>
                  <a:pt x="8224990" y="235270"/>
                </a:cubicBezTo>
                <a:cubicBezTo>
                  <a:pt x="9153158" y="187739"/>
                  <a:pt x="10558450" y="60496"/>
                  <a:pt x="11306687" y="14265"/>
                </a:cubicBezTo>
                <a:close/>
              </a:path>
            </a:pathLst>
          </a:cu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3490C30-1114-4603-8903-51F951518891}"/>
              </a:ext>
            </a:extLst>
          </p:cNvPr>
          <p:cNvGrpSpPr/>
          <p:nvPr/>
        </p:nvGrpSpPr>
        <p:grpSpPr>
          <a:xfrm rot="21418775">
            <a:off x="873380" y="1290355"/>
            <a:ext cx="3087538" cy="4496048"/>
            <a:chOff x="610350" y="1343603"/>
            <a:chExt cx="3273803" cy="4767286"/>
          </a:xfrm>
        </p:grpSpPr>
        <p:pic>
          <p:nvPicPr>
            <p:cNvPr id="4" name="图片 3">
              <a:extLst>
                <a:ext uri="{FF2B5EF4-FFF2-40B4-BE49-F238E27FC236}">
                  <a16:creationId xmlns:a16="http://schemas.microsoft.com/office/drawing/2014/main" id="{3E5C320D-3E58-4847-96C5-6CA109A666D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038" b="48110"/>
            <a:stretch/>
          </p:blipFill>
          <p:spPr>
            <a:xfrm>
              <a:off x="610350" y="1343603"/>
              <a:ext cx="3273803" cy="1711454"/>
            </a:xfrm>
            <a:prstGeom prst="rect">
              <a:avLst/>
            </a:prstGeom>
          </p:spPr>
        </p:pic>
        <p:sp>
          <p:nvSpPr>
            <p:cNvPr id="47" name="矩形: 圆角 46">
              <a:extLst>
                <a:ext uri="{FF2B5EF4-FFF2-40B4-BE49-F238E27FC236}">
                  <a16:creationId xmlns:a16="http://schemas.microsoft.com/office/drawing/2014/main" id="{08CACA56-D266-41AB-B667-514D65092CD0}"/>
                </a:ext>
              </a:extLst>
            </p:cNvPr>
            <p:cNvSpPr/>
            <p:nvPr/>
          </p:nvSpPr>
          <p:spPr>
            <a:xfrm>
              <a:off x="763102" y="3030689"/>
              <a:ext cx="2869181" cy="3080200"/>
            </a:xfrm>
            <a:prstGeom prst="roundRect">
              <a:avLst>
                <a:gd name="adj" fmla="val 5485"/>
              </a:avLst>
            </a:prstGeom>
            <a:solidFill>
              <a:schemeClr val="bg1"/>
            </a:solidFill>
            <a:ln w="476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2B89C19B-33BA-4828-8331-DAF0E8ED2B89}"/>
              </a:ext>
            </a:extLst>
          </p:cNvPr>
          <p:cNvGrpSpPr/>
          <p:nvPr/>
        </p:nvGrpSpPr>
        <p:grpSpPr>
          <a:xfrm>
            <a:off x="4625606" y="2849180"/>
            <a:ext cx="3087538" cy="2904950"/>
            <a:chOff x="5255431" y="3058350"/>
            <a:chExt cx="3087538" cy="2904950"/>
          </a:xfrm>
        </p:grpSpPr>
        <p:sp>
          <p:nvSpPr>
            <p:cNvPr id="50" name="矩形: 圆角 49">
              <a:extLst>
                <a:ext uri="{FF2B5EF4-FFF2-40B4-BE49-F238E27FC236}">
                  <a16:creationId xmlns:a16="http://schemas.microsoft.com/office/drawing/2014/main" id="{879CE127-CDBE-4C4E-87F1-C06C5A3D340D}"/>
                </a:ext>
              </a:extLst>
            </p:cNvPr>
            <p:cNvSpPr/>
            <p:nvPr/>
          </p:nvSpPr>
          <p:spPr>
            <a:xfrm rot="294662">
              <a:off x="5477387" y="3058350"/>
              <a:ext cx="2705937" cy="2904950"/>
            </a:xfrm>
            <a:prstGeom prst="roundRect">
              <a:avLst>
                <a:gd name="adj" fmla="val 5485"/>
              </a:avLst>
            </a:prstGeom>
            <a:solidFill>
              <a:schemeClr val="bg1"/>
            </a:solidFill>
            <a:ln w="476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E0745AC6-47F3-4DE6-871A-202C64DA153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038" b="48110"/>
            <a:stretch/>
          </p:blipFill>
          <p:spPr>
            <a:xfrm rot="332973">
              <a:off x="5255431" y="4319101"/>
              <a:ext cx="3087538" cy="1614079"/>
            </a:xfrm>
            <a:prstGeom prst="rect">
              <a:avLst/>
            </a:prstGeom>
          </p:spPr>
        </p:pic>
      </p:grpSp>
      <p:grpSp>
        <p:nvGrpSpPr>
          <p:cNvPr id="51" name="组合 50">
            <a:extLst>
              <a:ext uri="{FF2B5EF4-FFF2-40B4-BE49-F238E27FC236}">
                <a16:creationId xmlns:a16="http://schemas.microsoft.com/office/drawing/2014/main" id="{972A75A4-27EF-45C9-BCE2-7DB2F8CA30EE}"/>
              </a:ext>
            </a:extLst>
          </p:cNvPr>
          <p:cNvGrpSpPr/>
          <p:nvPr/>
        </p:nvGrpSpPr>
        <p:grpSpPr>
          <a:xfrm rot="21418775">
            <a:off x="8539875" y="2818012"/>
            <a:ext cx="3087538" cy="2904950"/>
            <a:chOff x="513711" y="20602"/>
            <a:chExt cx="3273803" cy="3080200"/>
          </a:xfrm>
        </p:grpSpPr>
        <p:sp>
          <p:nvSpPr>
            <p:cNvPr id="53" name="矩形: 圆角 52">
              <a:extLst>
                <a:ext uri="{FF2B5EF4-FFF2-40B4-BE49-F238E27FC236}">
                  <a16:creationId xmlns:a16="http://schemas.microsoft.com/office/drawing/2014/main" id="{15E8F555-791E-42E3-9DEE-3047A3ECF6B3}"/>
                </a:ext>
              </a:extLst>
            </p:cNvPr>
            <p:cNvSpPr/>
            <p:nvPr/>
          </p:nvSpPr>
          <p:spPr>
            <a:xfrm>
              <a:off x="652616" y="20602"/>
              <a:ext cx="2869181" cy="3080200"/>
            </a:xfrm>
            <a:prstGeom prst="roundRect">
              <a:avLst>
                <a:gd name="adj" fmla="val 5485"/>
              </a:avLst>
            </a:prstGeom>
            <a:solidFill>
              <a:schemeClr val="bg1"/>
            </a:solidFill>
            <a:ln w="476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id="{67248029-CD7D-44E2-BDBE-736152FB06F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237" b="47535"/>
            <a:stretch/>
          </p:blipFill>
          <p:spPr>
            <a:xfrm rot="21551697" flipV="1">
              <a:off x="513711" y="37494"/>
              <a:ext cx="3273803" cy="1631720"/>
            </a:xfrm>
            <a:prstGeom prst="rect">
              <a:avLst/>
            </a:prstGeom>
          </p:spPr>
        </p:pic>
      </p:grpSp>
      <p:sp>
        <p:nvSpPr>
          <p:cNvPr id="54" name="矩形 53">
            <a:extLst>
              <a:ext uri="{FF2B5EF4-FFF2-40B4-BE49-F238E27FC236}">
                <a16:creationId xmlns:a16="http://schemas.microsoft.com/office/drawing/2014/main" id="{6D137649-3F6D-437E-B30B-541643AEBC59}"/>
              </a:ext>
            </a:extLst>
          </p:cNvPr>
          <p:cNvSpPr/>
          <p:nvPr/>
        </p:nvSpPr>
        <p:spPr>
          <a:xfrm rot="21367652">
            <a:off x="1272240" y="3519324"/>
            <a:ext cx="2336145" cy="2123658"/>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a:t>
            </a:r>
          </a:p>
        </p:txBody>
      </p:sp>
      <p:sp>
        <p:nvSpPr>
          <p:cNvPr id="55" name="文本框 54">
            <a:extLst>
              <a:ext uri="{FF2B5EF4-FFF2-40B4-BE49-F238E27FC236}">
                <a16:creationId xmlns:a16="http://schemas.microsoft.com/office/drawing/2014/main" id="{A5EC90F7-2B3C-40AA-A014-F93DE617C832}"/>
              </a:ext>
            </a:extLst>
          </p:cNvPr>
          <p:cNvSpPr txBox="1"/>
          <p:nvPr/>
        </p:nvSpPr>
        <p:spPr>
          <a:xfrm rot="21385733">
            <a:off x="1207785" y="3170312"/>
            <a:ext cx="2798659" cy="369332"/>
          </a:xfrm>
          <a:prstGeom prst="rect">
            <a:avLst/>
          </a:prstGeom>
          <a:noFill/>
        </p:spPr>
        <p:txBody>
          <a:bodyPr wrap="square" rtlCol="0">
            <a:spAutoFit/>
          </a:bodyPr>
          <a:lstStyle/>
          <a:p>
            <a:r>
              <a:rPr lang="zh-CN" altLang="en-US" dirty="0">
                <a:ln w="12700">
                  <a:noFill/>
                </a:ln>
                <a:solidFill>
                  <a:srgbClr val="44BAF5"/>
                </a:solidFill>
                <a:latin typeface="汉仪细中圆简" panose="02010609000101010101" pitchFamily="49" charset="-122"/>
                <a:ea typeface="汉仪细中圆简" panose="02010609000101010101" pitchFamily="49" charset="-122"/>
              </a:rPr>
              <a:t>这里填写标题</a:t>
            </a:r>
          </a:p>
        </p:txBody>
      </p:sp>
      <p:sp>
        <p:nvSpPr>
          <p:cNvPr id="56" name="矩形 55">
            <a:extLst>
              <a:ext uri="{FF2B5EF4-FFF2-40B4-BE49-F238E27FC236}">
                <a16:creationId xmlns:a16="http://schemas.microsoft.com/office/drawing/2014/main" id="{C2373E03-66AC-400C-9656-E1AE5468E34E}"/>
              </a:ext>
            </a:extLst>
          </p:cNvPr>
          <p:cNvSpPr/>
          <p:nvPr/>
        </p:nvSpPr>
        <p:spPr>
          <a:xfrm rot="303242">
            <a:off x="5001302" y="3438435"/>
            <a:ext cx="2336145" cy="1107996"/>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a:t>
            </a:r>
          </a:p>
        </p:txBody>
      </p:sp>
      <p:sp>
        <p:nvSpPr>
          <p:cNvPr id="62" name="文本框 61">
            <a:extLst>
              <a:ext uri="{FF2B5EF4-FFF2-40B4-BE49-F238E27FC236}">
                <a16:creationId xmlns:a16="http://schemas.microsoft.com/office/drawing/2014/main" id="{0B3024BE-2535-468A-A6BB-6571FD84FE71}"/>
              </a:ext>
            </a:extLst>
          </p:cNvPr>
          <p:cNvSpPr txBox="1"/>
          <p:nvPr/>
        </p:nvSpPr>
        <p:spPr>
          <a:xfrm rot="321323">
            <a:off x="5127895" y="3109124"/>
            <a:ext cx="2798659" cy="369332"/>
          </a:xfrm>
          <a:prstGeom prst="rect">
            <a:avLst/>
          </a:prstGeom>
          <a:noFill/>
        </p:spPr>
        <p:txBody>
          <a:bodyPr wrap="square" rtlCol="0">
            <a:spAutoFit/>
          </a:bodyPr>
          <a:lstStyle/>
          <a:p>
            <a:r>
              <a:rPr lang="zh-CN" altLang="en-US" dirty="0">
                <a:ln w="12700">
                  <a:noFill/>
                </a:ln>
                <a:solidFill>
                  <a:srgbClr val="44BAF5"/>
                </a:solidFill>
                <a:latin typeface="汉仪细中圆简" panose="02010609000101010101" pitchFamily="49" charset="-122"/>
                <a:ea typeface="汉仪细中圆简" panose="02010609000101010101" pitchFamily="49" charset="-122"/>
              </a:rPr>
              <a:t>这里填写标题</a:t>
            </a:r>
          </a:p>
        </p:txBody>
      </p:sp>
      <p:sp>
        <p:nvSpPr>
          <p:cNvPr id="63" name="矩形 62">
            <a:extLst>
              <a:ext uri="{FF2B5EF4-FFF2-40B4-BE49-F238E27FC236}">
                <a16:creationId xmlns:a16="http://schemas.microsoft.com/office/drawing/2014/main" id="{42CEAE0D-0F31-4AF6-B3E5-5A32FE62F309}"/>
              </a:ext>
            </a:extLst>
          </p:cNvPr>
          <p:cNvSpPr/>
          <p:nvPr/>
        </p:nvSpPr>
        <p:spPr>
          <a:xfrm rot="21421401">
            <a:off x="8892757" y="4625244"/>
            <a:ext cx="2473802" cy="938719"/>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a:t>
            </a:r>
          </a:p>
        </p:txBody>
      </p:sp>
      <p:sp>
        <p:nvSpPr>
          <p:cNvPr id="64" name="文本框 63">
            <a:extLst>
              <a:ext uri="{FF2B5EF4-FFF2-40B4-BE49-F238E27FC236}">
                <a16:creationId xmlns:a16="http://schemas.microsoft.com/office/drawing/2014/main" id="{C515F64B-E7D6-403B-A6DC-92F4D2EFB5E6}"/>
              </a:ext>
            </a:extLst>
          </p:cNvPr>
          <p:cNvSpPr txBox="1"/>
          <p:nvPr/>
        </p:nvSpPr>
        <p:spPr>
          <a:xfrm rot="21439482">
            <a:off x="8834405" y="4188200"/>
            <a:ext cx="2798659" cy="369332"/>
          </a:xfrm>
          <a:prstGeom prst="rect">
            <a:avLst/>
          </a:prstGeom>
          <a:noFill/>
        </p:spPr>
        <p:txBody>
          <a:bodyPr wrap="square" rtlCol="0">
            <a:spAutoFit/>
          </a:bodyPr>
          <a:lstStyle/>
          <a:p>
            <a:r>
              <a:rPr lang="zh-CN" altLang="en-US" dirty="0">
                <a:ln w="12700">
                  <a:noFill/>
                </a:ln>
                <a:solidFill>
                  <a:srgbClr val="44BAF5"/>
                </a:solidFill>
                <a:latin typeface="汉仪细中圆简" panose="02010609000101010101" pitchFamily="49" charset="-122"/>
                <a:ea typeface="汉仪细中圆简" panose="02010609000101010101" pitchFamily="49" charset="-122"/>
              </a:rPr>
              <a:t>这里填写标题</a:t>
            </a:r>
          </a:p>
        </p:txBody>
      </p:sp>
    </p:spTree>
    <p:extLst>
      <p:ext uri="{BB962C8B-B14F-4D97-AF65-F5344CB8AC3E}">
        <p14:creationId xmlns:p14="http://schemas.microsoft.com/office/powerpoint/2010/main" val="386250024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anim calcmode="lin" valueType="num">
                                      <p:cBhvr>
                                        <p:cTn id="15" dur="1000" fill="hold"/>
                                        <p:tgtEl>
                                          <p:spTgt spid="54"/>
                                        </p:tgtEl>
                                        <p:attrNameLst>
                                          <p:attrName>ppt_x</p:attrName>
                                        </p:attrNameLst>
                                      </p:cBhvr>
                                      <p:tavLst>
                                        <p:tav tm="0">
                                          <p:val>
                                            <p:strVal val="#ppt_x"/>
                                          </p:val>
                                        </p:tav>
                                        <p:tav tm="100000">
                                          <p:val>
                                            <p:strVal val="#ppt_x"/>
                                          </p:val>
                                        </p:tav>
                                      </p:tavLst>
                                    </p:anim>
                                    <p:anim calcmode="lin" valueType="num">
                                      <p:cBhvr>
                                        <p:cTn id="16" dur="1000" fill="hold"/>
                                        <p:tgtEl>
                                          <p:spTgt spid="5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1000"/>
                                        <p:tgtEl>
                                          <p:spTgt spid="51"/>
                                        </p:tgtEl>
                                      </p:cBhvr>
                                    </p:animEffect>
                                    <p:anim calcmode="lin" valueType="num">
                                      <p:cBhvr>
                                        <p:cTn id="44" dur="1000" fill="hold"/>
                                        <p:tgtEl>
                                          <p:spTgt spid="51"/>
                                        </p:tgtEl>
                                        <p:attrNameLst>
                                          <p:attrName>ppt_x</p:attrName>
                                        </p:attrNameLst>
                                      </p:cBhvr>
                                      <p:tavLst>
                                        <p:tav tm="0">
                                          <p:val>
                                            <p:strVal val="#ppt_x"/>
                                          </p:val>
                                        </p:tav>
                                        <p:tav tm="100000">
                                          <p:val>
                                            <p:strVal val="#ppt_x"/>
                                          </p:val>
                                        </p:tav>
                                      </p:tavLst>
                                    </p:anim>
                                    <p:anim calcmode="lin" valueType="num">
                                      <p:cBhvr>
                                        <p:cTn id="45" dur="1000" fill="hold"/>
                                        <p:tgtEl>
                                          <p:spTgt spid="5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1000"/>
                                        <p:tgtEl>
                                          <p:spTgt spid="64"/>
                                        </p:tgtEl>
                                      </p:cBhvr>
                                    </p:animEffect>
                                    <p:anim calcmode="lin" valueType="num">
                                      <p:cBhvr>
                                        <p:cTn id="54" dur="1000" fill="hold"/>
                                        <p:tgtEl>
                                          <p:spTgt spid="64"/>
                                        </p:tgtEl>
                                        <p:attrNameLst>
                                          <p:attrName>ppt_x</p:attrName>
                                        </p:attrNameLst>
                                      </p:cBhvr>
                                      <p:tavLst>
                                        <p:tav tm="0">
                                          <p:val>
                                            <p:strVal val="#ppt_x"/>
                                          </p:val>
                                        </p:tav>
                                        <p:tav tm="100000">
                                          <p:val>
                                            <p:strVal val="#ppt_x"/>
                                          </p:val>
                                        </p:tav>
                                      </p:tavLst>
                                    </p:anim>
                                    <p:anim calcmode="lin" valueType="num">
                                      <p:cBhvr>
                                        <p:cTn id="55"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54" grpId="0"/>
      <p:bldP spid="55" grpId="0"/>
      <p:bldP spid="56" grpId="0"/>
      <p:bldP spid="63"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53E91708-9E94-4C60-B7AE-62C3A517C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7" name="图片 6">
            <a:extLst>
              <a:ext uri="{FF2B5EF4-FFF2-40B4-BE49-F238E27FC236}">
                <a16:creationId xmlns:a16="http://schemas.microsoft.com/office/drawing/2014/main" id="{206BA784-E9AA-42B5-A975-30F0983F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pic>
        <p:nvPicPr>
          <p:cNvPr id="11" name="图片 10">
            <a:extLst>
              <a:ext uri="{FF2B5EF4-FFF2-40B4-BE49-F238E27FC236}">
                <a16:creationId xmlns:a16="http://schemas.microsoft.com/office/drawing/2014/main" id="{6432F107-1399-43C2-B90D-A4EDC6D87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sp>
        <p:nvSpPr>
          <p:cNvPr id="28" name="文本框 27">
            <a:extLst>
              <a:ext uri="{FF2B5EF4-FFF2-40B4-BE49-F238E27FC236}">
                <a16:creationId xmlns:a16="http://schemas.microsoft.com/office/drawing/2014/main" id="{E701C849-FFF5-4E1E-94D1-5B074F3E85E9}"/>
              </a:ext>
            </a:extLst>
          </p:cNvPr>
          <p:cNvSpPr txBox="1"/>
          <p:nvPr/>
        </p:nvSpPr>
        <p:spPr>
          <a:xfrm>
            <a:off x="7281842" y="3401167"/>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grpSp>
        <p:nvGrpSpPr>
          <p:cNvPr id="44" name="组合 43">
            <a:extLst>
              <a:ext uri="{FF2B5EF4-FFF2-40B4-BE49-F238E27FC236}">
                <a16:creationId xmlns:a16="http://schemas.microsoft.com/office/drawing/2014/main" id="{BB95D5A2-ECCF-429F-9068-26BF7ADD9CF1}"/>
              </a:ext>
            </a:extLst>
          </p:cNvPr>
          <p:cNvGrpSpPr/>
          <p:nvPr/>
        </p:nvGrpSpPr>
        <p:grpSpPr>
          <a:xfrm>
            <a:off x="6509350" y="3313037"/>
            <a:ext cx="1084193" cy="725155"/>
            <a:chOff x="294719" y="2720554"/>
            <a:chExt cx="1084193" cy="725155"/>
          </a:xfrm>
        </p:grpSpPr>
        <p:sp>
          <p:nvSpPr>
            <p:cNvPr id="35" name="文本框 34">
              <a:extLst>
                <a:ext uri="{FF2B5EF4-FFF2-40B4-BE49-F238E27FC236}">
                  <a16:creationId xmlns:a16="http://schemas.microsoft.com/office/drawing/2014/main" id="{6B0C29A0-6C45-4E06-AD1E-86F7B004EF4A}"/>
                </a:ext>
              </a:extLst>
            </p:cNvPr>
            <p:cNvSpPr txBox="1"/>
            <p:nvPr/>
          </p:nvSpPr>
          <p:spPr>
            <a:xfrm>
              <a:off x="341613" y="2720554"/>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solidFill>
                    <a:schemeClr val="bg1"/>
                  </a:solidFill>
                </a:rPr>
                <a:t>03</a:t>
              </a:r>
              <a:endParaRPr lang="zh-CN" altLang="en-US" sz="4000" dirty="0">
                <a:solidFill>
                  <a:schemeClr val="bg1"/>
                </a:solidFill>
              </a:endParaRPr>
            </a:p>
          </p:txBody>
        </p:sp>
        <p:sp>
          <p:nvSpPr>
            <p:cNvPr id="34" name="文本框 33">
              <a:extLst>
                <a:ext uri="{FF2B5EF4-FFF2-40B4-BE49-F238E27FC236}">
                  <a16:creationId xmlns:a16="http://schemas.microsoft.com/office/drawing/2014/main" id="{7756C73B-37AB-4187-8BF6-2418B45775DA}"/>
                </a:ext>
              </a:extLst>
            </p:cNvPr>
            <p:cNvSpPr txBox="1"/>
            <p:nvPr/>
          </p:nvSpPr>
          <p:spPr>
            <a:xfrm>
              <a:off x="294719" y="2737823"/>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t>03</a:t>
              </a:r>
              <a:endParaRPr lang="zh-CN" altLang="en-US" sz="4000" dirty="0"/>
            </a:p>
          </p:txBody>
        </p:sp>
      </p:grpSp>
      <p:pic>
        <p:nvPicPr>
          <p:cNvPr id="4" name="图片 3">
            <a:extLst>
              <a:ext uri="{FF2B5EF4-FFF2-40B4-BE49-F238E27FC236}">
                <a16:creationId xmlns:a16="http://schemas.microsoft.com/office/drawing/2014/main" id="{A9CDFA6E-0C5A-4EF2-8324-7BFA6BB89B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2748" y="1599715"/>
            <a:ext cx="2043877" cy="2421208"/>
          </a:xfrm>
          <a:prstGeom prst="rect">
            <a:avLst/>
          </a:prstGeom>
        </p:spPr>
      </p:pic>
      <p:sp>
        <p:nvSpPr>
          <p:cNvPr id="24" name="矩形 23">
            <a:extLst>
              <a:ext uri="{FF2B5EF4-FFF2-40B4-BE49-F238E27FC236}">
                <a16:creationId xmlns:a16="http://schemas.microsoft.com/office/drawing/2014/main" id="{482CF423-49B4-45D6-95A5-548079CB48B8}"/>
              </a:ext>
            </a:extLst>
          </p:cNvPr>
          <p:cNvSpPr/>
          <p:nvPr/>
        </p:nvSpPr>
        <p:spPr>
          <a:xfrm>
            <a:off x="6589220" y="4027639"/>
            <a:ext cx="5153025" cy="1615827"/>
          </a:xfrm>
          <a:prstGeom prst="rect">
            <a:avLst/>
          </a:prstGeom>
        </p:spPr>
        <p:txBody>
          <a:bodyPr wrap="square">
            <a:spAutoFit/>
          </a:bodyPr>
          <a:lstStyle/>
          <a:p>
            <a:r>
              <a:rPr lang="en-US" altLang="zh-CN" sz="1100" dirty="0">
                <a:solidFill>
                  <a:schemeClr val="bg1"/>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 He is very strong. He helps the rabbit and monkey. Three friends are very happy. They go to the elephant’s home. Then, three of them become good friends. One day, a monkey rides his bike near the river. This time he sees a lion under a tree. </a:t>
            </a:r>
            <a:endParaRPr lang="zh-CN" altLang="en-US" sz="1100" dirty="0">
              <a:solidFill>
                <a:schemeClr val="bg1"/>
              </a:solidFill>
              <a:latin typeface="汉仪乐喵体简" panose="00020600040101010101" pitchFamily="18" charset="-122"/>
              <a:ea typeface="汉仪乐喵体简" panose="00020600040101010101" pitchFamily="18" charset="-122"/>
            </a:endParaRPr>
          </a:p>
        </p:txBody>
      </p:sp>
    </p:spTree>
    <p:extLst>
      <p:ext uri="{BB962C8B-B14F-4D97-AF65-F5344CB8AC3E}">
        <p14:creationId xmlns:p14="http://schemas.microsoft.com/office/powerpoint/2010/main" val="32307913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plus(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randombar(horizontal)">
                                      <p:cBhvr>
                                        <p:cTn id="26" dur="500"/>
                                        <p:tgtEl>
                                          <p:spTgt spid="28"/>
                                        </p:tgtEl>
                                      </p:cBhvr>
                                    </p:animEffect>
                                  </p:childTnLst>
                                </p:cTn>
                              </p:par>
                              <p:par>
                                <p:cTn id="27" presetID="14" presetClass="entr" presetSubtype="1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randombar(horizontal)">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996" y="1624262"/>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pic>
        <p:nvPicPr>
          <p:cNvPr id="3" name="图片 2">
            <a:extLst>
              <a:ext uri="{FF2B5EF4-FFF2-40B4-BE49-F238E27FC236}">
                <a16:creationId xmlns:a16="http://schemas.microsoft.com/office/drawing/2014/main" id="{76A1189E-F6BB-4F6A-B320-335E740143A1}"/>
              </a:ext>
            </a:extLst>
          </p:cNvPr>
          <p:cNvPicPr>
            <a:picLocks noChangeAspect="1"/>
          </p:cNvPicPr>
          <p:nvPr/>
        </p:nvPicPr>
        <p:blipFill rotWithShape="1">
          <a:blip r:embed="rId6">
            <a:extLst>
              <a:ext uri="{28A0092B-C50C-407E-A947-70E740481C1C}">
                <a14:useLocalDpi xmlns:a14="http://schemas.microsoft.com/office/drawing/2010/main" val="0"/>
              </a:ext>
            </a:extLst>
          </a:blip>
          <a:srcRect l="13505" t="22273" r="20860" b="50353"/>
          <a:stretch/>
        </p:blipFill>
        <p:spPr>
          <a:xfrm>
            <a:off x="2562131" y="2156827"/>
            <a:ext cx="6939180" cy="4341217"/>
          </a:xfrm>
          <a:prstGeom prst="rect">
            <a:avLst/>
          </a:prstGeom>
        </p:spPr>
      </p:pic>
      <p:pic>
        <p:nvPicPr>
          <p:cNvPr id="9" name="图片 8">
            <a:extLst>
              <a:ext uri="{FF2B5EF4-FFF2-40B4-BE49-F238E27FC236}">
                <a16:creationId xmlns:a16="http://schemas.microsoft.com/office/drawing/2014/main" id="{263E3FEA-B55B-4B96-924A-E5AB661409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3368" y="2499361"/>
            <a:ext cx="1873674" cy="668964"/>
          </a:xfrm>
          <a:prstGeom prst="rect">
            <a:avLst/>
          </a:prstGeom>
        </p:spPr>
      </p:pic>
      <p:sp>
        <p:nvSpPr>
          <p:cNvPr id="30" name="文本框 29">
            <a:extLst>
              <a:ext uri="{FF2B5EF4-FFF2-40B4-BE49-F238E27FC236}">
                <a16:creationId xmlns:a16="http://schemas.microsoft.com/office/drawing/2014/main" id="{71A5DEC1-492F-4763-B2D4-BADC4DAD79ED}"/>
              </a:ext>
            </a:extLst>
          </p:cNvPr>
          <p:cNvSpPr txBox="1"/>
          <p:nvPr/>
        </p:nvSpPr>
        <p:spPr>
          <a:xfrm>
            <a:off x="8627161" y="2673800"/>
            <a:ext cx="1539881" cy="338554"/>
          </a:xfrm>
          <a:prstGeom prst="rect">
            <a:avLst/>
          </a:prstGeom>
          <a:noFill/>
        </p:spPr>
        <p:txBody>
          <a:bodyPr wrap="square" rtlCol="0">
            <a:spAutoFit/>
          </a:bodyPr>
          <a:lstStyle/>
          <a:p>
            <a:r>
              <a:rPr lang="zh-CN" altLang="en-US" sz="1600" dirty="0">
                <a:ln w="12700">
                  <a:noFill/>
                </a:ln>
                <a:solidFill>
                  <a:srgbClr val="1F1F1F"/>
                </a:solidFill>
                <a:latin typeface="汉仪细中圆简" panose="02010609000101010101" pitchFamily="49" charset="-122"/>
                <a:ea typeface="汉仪细中圆简" panose="02010609000101010101" pitchFamily="49" charset="-122"/>
              </a:rPr>
              <a:t>这里填写标题</a:t>
            </a:r>
          </a:p>
        </p:txBody>
      </p:sp>
      <p:sp>
        <p:nvSpPr>
          <p:cNvPr id="31" name="矩形 30">
            <a:extLst>
              <a:ext uri="{FF2B5EF4-FFF2-40B4-BE49-F238E27FC236}">
                <a16:creationId xmlns:a16="http://schemas.microsoft.com/office/drawing/2014/main" id="{C32331E2-945D-4DA3-B8AF-08238E34216A}"/>
              </a:ext>
            </a:extLst>
          </p:cNvPr>
          <p:cNvSpPr/>
          <p:nvPr/>
        </p:nvSpPr>
        <p:spPr>
          <a:xfrm>
            <a:off x="8293368" y="3235025"/>
            <a:ext cx="3392674" cy="769441"/>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pic>
        <p:nvPicPr>
          <p:cNvPr id="32" name="图片 31">
            <a:extLst>
              <a:ext uri="{FF2B5EF4-FFF2-40B4-BE49-F238E27FC236}">
                <a16:creationId xmlns:a16="http://schemas.microsoft.com/office/drawing/2014/main" id="{096120EA-5D15-4C7E-864D-8D9A250C0A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8327" y="4210613"/>
            <a:ext cx="1873674" cy="668964"/>
          </a:xfrm>
          <a:prstGeom prst="rect">
            <a:avLst/>
          </a:prstGeom>
        </p:spPr>
      </p:pic>
      <p:sp>
        <p:nvSpPr>
          <p:cNvPr id="33" name="文本框 32">
            <a:extLst>
              <a:ext uri="{FF2B5EF4-FFF2-40B4-BE49-F238E27FC236}">
                <a16:creationId xmlns:a16="http://schemas.microsoft.com/office/drawing/2014/main" id="{4C53B868-B061-4491-9D26-BC444B83D796}"/>
              </a:ext>
            </a:extLst>
          </p:cNvPr>
          <p:cNvSpPr txBox="1"/>
          <p:nvPr/>
        </p:nvSpPr>
        <p:spPr>
          <a:xfrm>
            <a:off x="8642120" y="4385052"/>
            <a:ext cx="1539881" cy="338554"/>
          </a:xfrm>
          <a:prstGeom prst="rect">
            <a:avLst/>
          </a:prstGeom>
          <a:noFill/>
        </p:spPr>
        <p:txBody>
          <a:bodyPr wrap="square" rtlCol="0">
            <a:spAutoFit/>
          </a:bodyPr>
          <a:lstStyle/>
          <a:p>
            <a:r>
              <a:rPr lang="zh-CN" altLang="en-US" sz="1600" dirty="0">
                <a:ln w="12700">
                  <a:noFill/>
                </a:ln>
                <a:solidFill>
                  <a:srgbClr val="1F1F1F"/>
                </a:solidFill>
                <a:latin typeface="汉仪细中圆简" panose="02010609000101010101" pitchFamily="49" charset="-122"/>
                <a:ea typeface="汉仪细中圆简" panose="02010609000101010101" pitchFamily="49" charset="-122"/>
              </a:rPr>
              <a:t>这里填写标题</a:t>
            </a:r>
          </a:p>
        </p:txBody>
      </p:sp>
      <p:sp>
        <p:nvSpPr>
          <p:cNvPr id="34" name="矩形 33">
            <a:extLst>
              <a:ext uri="{FF2B5EF4-FFF2-40B4-BE49-F238E27FC236}">
                <a16:creationId xmlns:a16="http://schemas.microsoft.com/office/drawing/2014/main" id="{4AE77AAD-80A2-46BE-8328-1ED85629D3DB}"/>
              </a:ext>
            </a:extLst>
          </p:cNvPr>
          <p:cNvSpPr/>
          <p:nvPr/>
        </p:nvSpPr>
        <p:spPr>
          <a:xfrm>
            <a:off x="8308327" y="4946277"/>
            <a:ext cx="3392674" cy="769441"/>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pic>
        <p:nvPicPr>
          <p:cNvPr id="35" name="图片 34">
            <a:extLst>
              <a:ext uri="{FF2B5EF4-FFF2-40B4-BE49-F238E27FC236}">
                <a16:creationId xmlns:a16="http://schemas.microsoft.com/office/drawing/2014/main" id="{4B6FAED8-975C-4981-8487-297B45EC68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1314" y="2627759"/>
            <a:ext cx="1873674" cy="668964"/>
          </a:xfrm>
          <a:prstGeom prst="rect">
            <a:avLst/>
          </a:prstGeom>
        </p:spPr>
      </p:pic>
      <p:sp>
        <p:nvSpPr>
          <p:cNvPr id="36" name="文本框 35">
            <a:extLst>
              <a:ext uri="{FF2B5EF4-FFF2-40B4-BE49-F238E27FC236}">
                <a16:creationId xmlns:a16="http://schemas.microsoft.com/office/drawing/2014/main" id="{0EFD3850-A687-4FAD-8D0E-0F0029E28817}"/>
              </a:ext>
            </a:extLst>
          </p:cNvPr>
          <p:cNvSpPr txBox="1"/>
          <p:nvPr/>
        </p:nvSpPr>
        <p:spPr>
          <a:xfrm>
            <a:off x="2505107" y="2802198"/>
            <a:ext cx="1539881" cy="338554"/>
          </a:xfrm>
          <a:prstGeom prst="rect">
            <a:avLst/>
          </a:prstGeom>
          <a:noFill/>
        </p:spPr>
        <p:txBody>
          <a:bodyPr wrap="square" rtlCol="0">
            <a:spAutoFit/>
          </a:bodyPr>
          <a:lstStyle/>
          <a:p>
            <a:r>
              <a:rPr lang="zh-CN" altLang="en-US" sz="1600" dirty="0">
                <a:ln w="12700">
                  <a:noFill/>
                </a:ln>
                <a:solidFill>
                  <a:srgbClr val="1F1F1F"/>
                </a:solidFill>
                <a:latin typeface="汉仪细中圆简" panose="02010609000101010101" pitchFamily="49" charset="-122"/>
                <a:ea typeface="汉仪细中圆简" panose="02010609000101010101" pitchFamily="49" charset="-122"/>
              </a:rPr>
              <a:t>这里填写标题</a:t>
            </a:r>
          </a:p>
        </p:txBody>
      </p:sp>
      <p:sp>
        <p:nvSpPr>
          <p:cNvPr id="37" name="矩形 36">
            <a:extLst>
              <a:ext uri="{FF2B5EF4-FFF2-40B4-BE49-F238E27FC236}">
                <a16:creationId xmlns:a16="http://schemas.microsoft.com/office/drawing/2014/main" id="{ED7564E7-E6BF-43BD-8F47-45EABE015C28}"/>
              </a:ext>
            </a:extLst>
          </p:cNvPr>
          <p:cNvSpPr/>
          <p:nvPr/>
        </p:nvSpPr>
        <p:spPr>
          <a:xfrm>
            <a:off x="581190" y="3429000"/>
            <a:ext cx="3392674" cy="769441"/>
          </a:xfrm>
          <a:prstGeom prst="rect">
            <a:avLst/>
          </a:prstGeom>
        </p:spPr>
        <p:txBody>
          <a:bodyPr wrap="square">
            <a:spAutoFit/>
          </a:bodyPr>
          <a:lstStyle/>
          <a:p>
            <a:pPr algn="r"/>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pic>
        <p:nvPicPr>
          <p:cNvPr id="38" name="图片 37">
            <a:extLst>
              <a:ext uri="{FF2B5EF4-FFF2-40B4-BE49-F238E27FC236}">
                <a16:creationId xmlns:a16="http://schemas.microsoft.com/office/drawing/2014/main" id="{FA68AEE6-CE85-4C3A-8516-C3A1E0DE23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273" y="4339011"/>
            <a:ext cx="1873674" cy="668964"/>
          </a:xfrm>
          <a:prstGeom prst="rect">
            <a:avLst/>
          </a:prstGeom>
        </p:spPr>
      </p:pic>
      <p:sp>
        <p:nvSpPr>
          <p:cNvPr id="39" name="文本框 38">
            <a:extLst>
              <a:ext uri="{FF2B5EF4-FFF2-40B4-BE49-F238E27FC236}">
                <a16:creationId xmlns:a16="http://schemas.microsoft.com/office/drawing/2014/main" id="{E79AF7FD-7484-453F-9A35-0B1758EED26B}"/>
              </a:ext>
            </a:extLst>
          </p:cNvPr>
          <p:cNvSpPr txBox="1"/>
          <p:nvPr/>
        </p:nvSpPr>
        <p:spPr>
          <a:xfrm>
            <a:off x="2520066" y="4513450"/>
            <a:ext cx="1539881" cy="338554"/>
          </a:xfrm>
          <a:prstGeom prst="rect">
            <a:avLst/>
          </a:prstGeom>
          <a:noFill/>
        </p:spPr>
        <p:txBody>
          <a:bodyPr wrap="square" rtlCol="0">
            <a:spAutoFit/>
          </a:bodyPr>
          <a:lstStyle/>
          <a:p>
            <a:r>
              <a:rPr lang="zh-CN" altLang="en-US" sz="1600" dirty="0">
                <a:ln w="12700">
                  <a:noFill/>
                </a:ln>
                <a:solidFill>
                  <a:srgbClr val="1F1F1F"/>
                </a:solidFill>
                <a:latin typeface="汉仪细中圆简" panose="02010609000101010101" pitchFamily="49" charset="-122"/>
                <a:ea typeface="汉仪细中圆简" panose="02010609000101010101" pitchFamily="49" charset="-122"/>
              </a:rPr>
              <a:t>这里填写标题</a:t>
            </a:r>
          </a:p>
        </p:txBody>
      </p:sp>
      <p:sp>
        <p:nvSpPr>
          <p:cNvPr id="40" name="矩形 39">
            <a:extLst>
              <a:ext uri="{FF2B5EF4-FFF2-40B4-BE49-F238E27FC236}">
                <a16:creationId xmlns:a16="http://schemas.microsoft.com/office/drawing/2014/main" id="{8325BA28-7F8E-4F9A-8E14-A6AF7BC27207}"/>
              </a:ext>
            </a:extLst>
          </p:cNvPr>
          <p:cNvSpPr/>
          <p:nvPr/>
        </p:nvSpPr>
        <p:spPr>
          <a:xfrm>
            <a:off x="596149" y="5140252"/>
            <a:ext cx="3392674" cy="769441"/>
          </a:xfrm>
          <a:prstGeom prst="rect">
            <a:avLst/>
          </a:prstGeom>
        </p:spPr>
        <p:txBody>
          <a:bodyPr wrap="square">
            <a:spAutoFit/>
          </a:bodyPr>
          <a:lstStyle/>
          <a:p>
            <a:pPr algn="r"/>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Tree>
    <p:extLst>
      <p:ext uri="{BB962C8B-B14F-4D97-AF65-F5344CB8AC3E}">
        <p14:creationId xmlns:p14="http://schemas.microsoft.com/office/powerpoint/2010/main" val="19783077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strips(downLeft)">
                                      <p:cBhvr>
                                        <p:cTn id="12" dur="500"/>
                                        <p:tgtEl>
                                          <p:spTgt spid="77"/>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strips(downLeft)">
                                      <p:cBhvr>
                                        <p:cTn id="15" dur="500"/>
                                        <p:tgtEl>
                                          <p:spTgt spid="78"/>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strips(downLeft)">
                                      <p:cBhvr>
                                        <p:cTn id="18" dur="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strVal val="#ppt_w+.3"/>
                                          </p:val>
                                        </p:tav>
                                        <p:tav tm="100000">
                                          <p:val>
                                            <p:strVal val="#ppt_w"/>
                                          </p:val>
                                        </p:tav>
                                      </p:tavLst>
                                    </p:anim>
                                    <p:anim calcmode="lin" valueType="num">
                                      <p:cBhvr>
                                        <p:cTn id="24" dur="1000" fill="hold"/>
                                        <p:tgtEl>
                                          <p:spTgt spid="3"/>
                                        </p:tgtEl>
                                        <p:attrNameLst>
                                          <p:attrName>ppt_h</p:attrName>
                                        </p:attrNameLst>
                                      </p:cBhvr>
                                      <p:tavLst>
                                        <p:tav tm="0">
                                          <p:val>
                                            <p:strVal val="#ppt_h"/>
                                          </p:val>
                                        </p:tav>
                                        <p:tav tm="100000">
                                          <p:val>
                                            <p:strVal val="#ppt_h"/>
                                          </p:val>
                                        </p:tav>
                                      </p:tavLst>
                                    </p:anim>
                                    <p:animEffect transition="in" filter="fade">
                                      <p:cBhvr>
                                        <p:cTn id="25" dur="1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dissolve">
                                      <p:cBhvr>
                                        <p:cTn id="30" dur="500"/>
                                        <p:tgtEl>
                                          <p:spTgt spid="3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dissolve">
                                      <p:cBhvr>
                                        <p:cTn id="33" dur="500"/>
                                        <p:tgtEl>
                                          <p:spTgt spid="3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dissolve">
                                      <p:cBhvr>
                                        <p:cTn id="36" dur="500"/>
                                        <p:tgtEl>
                                          <p:spTgt spid="37"/>
                                        </p:tgtEl>
                                      </p:cBhvr>
                                    </p:animEffect>
                                  </p:childTnLst>
                                </p:cTn>
                              </p:par>
                              <p:par>
                                <p:cTn id="37" presetID="9"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dissolve">
                                      <p:cBhvr>
                                        <p:cTn id="39" dur="500"/>
                                        <p:tgtEl>
                                          <p:spTgt spid="3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dissolve">
                                      <p:cBhvr>
                                        <p:cTn id="42" dur="500"/>
                                        <p:tgtEl>
                                          <p:spTgt spid="3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dissolve">
                                      <p:cBhvr>
                                        <p:cTn id="45" dur="500"/>
                                        <p:tgtEl>
                                          <p:spTgt spid="40"/>
                                        </p:tgtEl>
                                      </p:cBhvr>
                                    </p:animEffect>
                                  </p:childTnLst>
                                </p:cTn>
                              </p:par>
                              <p:par>
                                <p:cTn id="46" presetID="9"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dissolve">
                                      <p:cBhvr>
                                        <p:cTn id="48" dur="500"/>
                                        <p:tgtEl>
                                          <p:spTgt spid="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dissolve">
                                      <p:cBhvr>
                                        <p:cTn id="51" dur="500"/>
                                        <p:tgtEl>
                                          <p:spTgt spid="3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dissolve">
                                      <p:cBhvr>
                                        <p:cTn id="54" dur="500"/>
                                        <p:tgtEl>
                                          <p:spTgt spid="31"/>
                                        </p:tgtEl>
                                      </p:cBhvr>
                                    </p:animEffect>
                                  </p:childTnLst>
                                </p:cTn>
                              </p:par>
                              <p:par>
                                <p:cTn id="55" presetID="9"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ssolve">
                                      <p:cBhvr>
                                        <p:cTn id="57" dur="500"/>
                                        <p:tgtEl>
                                          <p:spTgt spid="3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dissolve">
                                      <p:cBhvr>
                                        <p:cTn id="60" dur="500"/>
                                        <p:tgtEl>
                                          <p:spTgt spid="3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dissolve">
                                      <p:cBhvr>
                                        <p:cTn id="6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8" grpId="0" animBg="1"/>
      <p:bldP spid="61" grpId="0"/>
      <p:bldP spid="30" grpId="0"/>
      <p:bldP spid="31" grpId="0"/>
      <p:bldP spid="33" grpId="0"/>
      <p:bldP spid="34" grpId="0"/>
      <p:bldP spid="36" grpId="0"/>
      <p:bldP spid="37"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sp>
        <p:nvSpPr>
          <p:cNvPr id="23" name="矩形: 圆角 22">
            <a:extLst>
              <a:ext uri="{FF2B5EF4-FFF2-40B4-BE49-F238E27FC236}">
                <a16:creationId xmlns:a16="http://schemas.microsoft.com/office/drawing/2014/main" id="{FF7D702D-270F-46D0-A62C-76DDDDCC24D4}"/>
              </a:ext>
            </a:extLst>
          </p:cNvPr>
          <p:cNvSpPr/>
          <p:nvPr/>
        </p:nvSpPr>
        <p:spPr>
          <a:xfrm>
            <a:off x="676684" y="2441800"/>
            <a:ext cx="5095000" cy="1250382"/>
          </a:xfrm>
          <a:prstGeom prst="roundRect">
            <a:avLst>
              <a:gd name="adj" fmla="val 5485"/>
            </a:avLst>
          </a:prstGeom>
          <a:solidFill>
            <a:schemeClr val="bg1"/>
          </a:solidFill>
          <a:ln w="476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F7F27BC9-5489-4863-9FA2-B7CDB740F88B}"/>
              </a:ext>
            </a:extLst>
          </p:cNvPr>
          <p:cNvSpPr/>
          <p:nvPr/>
        </p:nvSpPr>
        <p:spPr>
          <a:xfrm>
            <a:off x="5671368" y="3830842"/>
            <a:ext cx="5905500" cy="2425213"/>
          </a:xfrm>
          <a:prstGeom prst="roundRect">
            <a:avLst>
              <a:gd name="adj" fmla="val 5485"/>
            </a:avLst>
          </a:prstGeom>
          <a:solidFill>
            <a:schemeClr val="bg1"/>
          </a:solidFill>
          <a:ln w="476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93CA4E7-758D-4B7F-A303-4256E4AFDDD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437" t="20726" r="20874" b="41386"/>
          <a:stretch/>
        </p:blipFill>
        <p:spPr>
          <a:xfrm>
            <a:off x="3409322" y="1924136"/>
            <a:ext cx="5214796" cy="4581327"/>
          </a:xfrm>
          <a:prstGeom prst="rect">
            <a:avLst/>
          </a:prstGeom>
        </p:spPr>
      </p:pic>
      <p:grpSp>
        <p:nvGrpSpPr>
          <p:cNvPr id="27" name="组合 26">
            <a:extLst>
              <a:ext uri="{FF2B5EF4-FFF2-40B4-BE49-F238E27FC236}">
                <a16:creationId xmlns:a16="http://schemas.microsoft.com/office/drawing/2014/main" id="{20D7F018-5A90-4017-B62C-354C7FBB8363}"/>
              </a:ext>
            </a:extLst>
          </p:cNvPr>
          <p:cNvGrpSpPr/>
          <p:nvPr/>
        </p:nvGrpSpPr>
        <p:grpSpPr>
          <a:xfrm>
            <a:off x="770068" y="2487737"/>
            <a:ext cx="4095866" cy="1158508"/>
            <a:chOff x="780403" y="3568341"/>
            <a:chExt cx="4095866" cy="1158508"/>
          </a:xfrm>
        </p:grpSpPr>
        <p:sp>
          <p:nvSpPr>
            <p:cNvPr id="35" name="矩形 34">
              <a:extLst>
                <a:ext uri="{FF2B5EF4-FFF2-40B4-BE49-F238E27FC236}">
                  <a16:creationId xmlns:a16="http://schemas.microsoft.com/office/drawing/2014/main" id="{94E10E82-F17A-4A2B-80AD-7B2DE1E0721E}"/>
                </a:ext>
              </a:extLst>
            </p:cNvPr>
            <p:cNvSpPr/>
            <p:nvPr/>
          </p:nvSpPr>
          <p:spPr>
            <a:xfrm>
              <a:off x="780403" y="3957408"/>
              <a:ext cx="4095866" cy="769441"/>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36" name="文本框 35">
              <a:extLst>
                <a:ext uri="{FF2B5EF4-FFF2-40B4-BE49-F238E27FC236}">
                  <a16:creationId xmlns:a16="http://schemas.microsoft.com/office/drawing/2014/main" id="{9E502384-7B8F-42F9-8141-6136A56F855D}"/>
                </a:ext>
              </a:extLst>
            </p:cNvPr>
            <p:cNvSpPr txBox="1"/>
            <p:nvPr/>
          </p:nvSpPr>
          <p:spPr>
            <a:xfrm>
              <a:off x="780403" y="3568341"/>
              <a:ext cx="2798659" cy="461665"/>
            </a:xfrm>
            <a:prstGeom prst="rect">
              <a:avLst/>
            </a:prstGeom>
            <a:noFill/>
          </p:spPr>
          <p:txBody>
            <a:bodyPr wrap="square" rtlCol="0">
              <a:spAutoFit/>
            </a:bodyPr>
            <a:lstStyle/>
            <a:p>
              <a:r>
                <a:rPr lang="zh-CN" altLang="en-US" sz="2400" dirty="0">
                  <a:ln w="12700">
                    <a:solidFill>
                      <a:srgbClr val="44BAF5"/>
                    </a:solidFill>
                  </a:ln>
                  <a:noFill/>
                  <a:latin typeface="汉仪细中圆简" panose="02010609000101010101" pitchFamily="49" charset="-122"/>
                  <a:ea typeface="汉仪细中圆简" panose="02010609000101010101" pitchFamily="49" charset="-122"/>
                </a:rPr>
                <a:t>这里填写标题</a:t>
              </a:r>
            </a:p>
          </p:txBody>
        </p:sp>
      </p:grpSp>
      <p:grpSp>
        <p:nvGrpSpPr>
          <p:cNvPr id="37" name="组合 36">
            <a:extLst>
              <a:ext uri="{FF2B5EF4-FFF2-40B4-BE49-F238E27FC236}">
                <a16:creationId xmlns:a16="http://schemas.microsoft.com/office/drawing/2014/main" id="{C46AA553-254D-4F63-8547-B1D277455E34}"/>
              </a:ext>
            </a:extLst>
          </p:cNvPr>
          <p:cNvGrpSpPr/>
          <p:nvPr/>
        </p:nvGrpSpPr>
        <p:grpSpPr>
          <a:xfrm>
            <a:off x="8284637" y="4214799"/>
            <a:ext cx="3288476" cy="1835617"/>
            <a:chOff x="780403" y="3568341"/>
            <a:chExt cx="3288476" cy="1835617"/>
          </a:xfrm>
        </p:grpSpPr>
        <p:sp>
          <p:nvSpPr>
            <p:cNvPr id="38" name="矩形 37">
              <a:extLst>
                <a:ext uri="{FF2B5EF4-FFF2-40B4-BE49-F238E27FC236}">
                  <a16:creationId xmlns:a16="http://schemas.microsoft.com/office/drawing/2014/main" id="{BBD2252F-F18C-463D-8AB3-0B02309E3438}"/>
                </a:ext>
              </a:extLst>
            </p:cNvPr>
            <p:cNvSpPr/>
            <p:nvPr/>
          </p:nvSpPr>
          <p:spPr>
            <a:xfrm>
              <a:off x="780403" y="3957408"/>
              <a:ext cx="3288476" cy="1446550"/>
            </a:xfrm>
            <a:prstGeom prst="rect">
              <a:avLst/>
            </a:prstGeom>
          </p:spPr>
          <p:txBody>
            <a:bodyPr wrap="square">
              <a:spAutoFit/>
            </a:bodyPr>
            <a:lstStyle/>
            <a:p>
              <a:r>
                <a:rPr lang="en-US" altLang="zh-CN" sz="1100" dirty="0">
                  <a:solidFill>
                    <a:srgbClr val="333F50"/>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a:t>
              </a:r>
              <a:endParaRPr lang="zh-CN" altLang="en-US" sz="1100" dirty="0">
                <a:solidFill>
                  <a:srgbClr val="333F50"/>
                </a:solidFill>
                <a:latin typeface="汉仪乐喵体简" panose="00020600040101010101" pitchFamily="18" charset="-122"/>
                <a:ea typeface="汉仪乐喵体简" panose="00020600040101010101" pitchFamily="18" charset="-122"/>
              </a:endParaRPr>
            </a:p>
          </p:txBody>
        </p:sp>
        <p:sp>
          <p:nvSpPr>
            <p:cNvPr id="39" name="文本框 38">
              <a:extLst>
                <a:ext uri="{FF2B5EF4-FFF2-40B4-BE49-F238E27FC236}">
                  <a16:creationId xmlns:a16="http://schemas.microsoft.com/office/drawing/2014/main" id="{2F054B7A-6C9C-4EDE-95EB-94BB9B5BDEDE}"/>
                </a:ext>
              </a:extLst>
            </p:cNvPr>
            <p:cNvSpPr txBox="1"/>
            <p:nvPr/>
          </p:nvSpPr>
          <p:spPr>
            <a:xfrm>
              <a:off x="780403" y="3568341"/>
              <a:ext cx="2798659" cy="461665"/>
            </a:xfrm>
            <a:prstGeom prst="rect">
              <a:avLst/>
            </a:prstGeom>
            <a:noFill/>
          </p:spPr>
          <p:txBody>
            <a:bodyPr wrap="square" rtlCol="0">
              <a:spAutoFit/>
            </a:bodyPr>
            <a:lstStyle/>
            <a:p>
              <a:r>
                <a:rPr lang="zh-CN" altLang="en-US" sz="2400" dirty="0">
                  <a:ln w="12700">
                    <a:solidFill>
                      <a:srgbClr val="44BAF5"/>
                    </a:solidFill>
                  </a:ln>
                  <a:noFill/>
                  <a:latin typeface="汉仪细中圆简" panose="02010609000101010101" pitchFamily="49" charset="-122"/>
                  <a:ea typeface="汉仪细中圆简" panose="02010609000101010101" pitchFamily="49" charset="-122"/>
                </a:rPr>
                <a:t>这里填写标题</a:t>
              </a:r>
            </a:p>
          </p:txBody>
        </p:sp>
      </p:grpSp>
      <p:pic>
        <p:nvPicPr>
          <p:cNvPr id="40" name="图片 39">
            <a:extLst>
              <a:ext uri="{FF2B5EF4-FFF2-40B4-BE49-F238E27FC236}">
                <a16:creationId xmlns:a16="http://schemas.microsoft.com/office/drawing/2014/main" id="{9F457E56-C1CC-4246-A2EA-80FA2198F65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437" t="20726" r="20874" b="54716"/>
          <a:stretch/>
        </p:blipFill>
        <p:spPr>
          <a:xfrm>
            <a:off x="9865363" y="2880626"/>
            <a:ext cx="1649953" cy="939556"/>
          </a:xfrm>
          <a:prstGeom prst="rect">
            <a:avLst/>
          </a:prstGeom>
        </p:spPr>
      </p:pic>
      <p:pic>
        <p:nvPicPr>
          <p:cNvPr id="41" name="图片 40">
            <a:extLst>
              <a:ext uri="{FF2B5EF4-FFF2-40B4-BE49-F238E27FC236}">
                <a16:creationId xmlns:a16="http://schemas.microsoft.com/office/drawing/2014/main" id="{B816C597-17C5-41BF-951C-5B1410CC5E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437" t="51336" r="20874" b="30823"/>
          <a:stretch/>
        </p:blipFill>
        <p:spPr>
          <a:xfrm>
            <a:off x="615132" y="3711127"/>
            <a:ext cx="1649953" cy="682549"/>
          </a:xfrm>
          <a:prstGeom prst="rect">
            <a:avLst/>
          </a:prstGeom>
        </p:spPr>
      </p:pic>
    </p:spTree>
    <p:extLst>
      <p:ext uri="{BB962C8B-B14F-4D97-AF65-F5344CB8AC3E}">
        <p14:creationId xmlns:p14="http://schemas.microsoft.com/office/powerpoint/2010/main" val="610793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heel(1)">
                                      <p:cBhvr>
                                        <p:cTn id="7" dur="2000"/>
                                        <p:tgtEl>
                                          <p:spTgt spid="57"/>
                                        </p:tgtEl>
                                      </p:cBhvr>
                                    </p:animEffect>
                                  </p:childTnLst>
                                </p:cTn>
                              </p:par>
                              <p:par>
                                <p:cTn id="8" presetID="21" presetClass="entr" presetSubtype="1"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heel(1)">
                                      <p:cBhvr>
                                        <p:cTn id="10" dur="2000"/>
                                        <p:tgtEl>
                                          <p:spTgt spid="5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heel(1)">
                                      <p:cBhvr>
                                        <p:cTn id="13" dur="2000"/>
                                        <p:tgtEl>
                                          <p:spTgt spid="60"/>
                                        </p:tgtEl>
                                      </p:cBhvr>
                                    </p:animEffect>
                                  </p:childTnLst>
                                </p:cTn>
                              </p:par>
                              <p:par>
                                <p:cTn id="14" presetID="21"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heel(1)">
                                      <p:cBhvr>
                                        <p:cTn id="16" dur="2000"/>
                                        <p:tgtEl>
                                          <p:spTgt spid="77"/>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heel(1)">
                                      <p:cBhvr>
                                        <p:cTn id="19" dur="2000"/>
                                        <p:tgtEl>
                                          <p:spTgt spid="78"/>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heel(1)">
                                      <p:cBhvr>
                                        <p:cTn id="22" dur="2000"/>
                                        <p:tgtEl>
                                          <p:spTgt spid="61"/>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heel(1)">
                                      <p:cBhvr>
                                        <p:cTn id="25" dur="2000"/>
                                        <p:tgtEl>
                                          <p:spTgt spid="23"/>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heel(1)">
                                      <p:cBhvr>
                                        <p:cTn id="28" dur="2000"/>
                                        <p:tgtEl>
                                          <p:spTgt spid="25"/>
                                        </p:tgtEl>
                                      </p:cBhvr>
                                    </p:animEffect>
                                  </p:childTnLst>
                                </p:cTn>
                              </p:par>
                              <p:par>
                                <p:cTn id="29" presetID="21" presetClass="entr" presetSubtype="1"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2000"/>
                                        <p:tgtEl>
                                          <p:spTgt spid="4"/>
                                        </p:tgtEl>
                                      </p:cBhvr>
                                    </p:animEffect>
                                  </p:childTnLst>
                                </p:cTn>
                              </p:par>
                              <p:par>
                                <p:cTn id="32" presetID="21" presetClass="entr" presetSubtype="1"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heel(1)">
                                      <p:cBhvr>
                                        <p:cTn id="34" dur="2000"/>
                                        <p:tgtEl>
                                          <p:spTgt spid="27"/>
                                        </p:tgtEl>
                                      </p:cBhvr>
                                    </p:animEffect>
                                  </p:childTnLst>
                                </p:cTn>
                              </p:par>
                              <p:par>
                                <p:cTn id="35" presetID="21" presetClass="entr" presetSubtype="1"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heel(1)">
                                      <p:cBhvr>
                                        <p:cTn id="37" dur="2000"/>
                                        <p:tgtEl>
                                          <p:spTgt spid="37"/>
                                        </p:tgtEl>
                                      </p:cBhvr>
                                    </p:animEffect>
                                  </p:childTnLst>
                                </p:cTn>
                              </p:par>
                              <p:par>
                                <p:cTn id="38" presetID="21" presetClass="entr" presetSubtype="1"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heel(1)">
                                      <p:cBhvr>
                                        <p:cTn id="40" dur="2000"/>
                                        <p:tgtEl>
                                          <p:spTgt spid="40"/>
                                        </p:tgtEl>
                                      </p:cBhvr>
                                    </p:animEffect>
                                  </p:childTnLst>
                                </p:cTn>
                              </p:par>
                              <p:par>
                                <p:cTn id="41" presetID="21" presetClass="entr" presetSubtype="1"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heel(1)">
                                      <p:cBhvr>
                                        <p:cTn id="43"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8" grpId="0" animBg="1"/>
      <p:bldP spid="61" grpId="0"/>
      <p:bldP spid="23"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sp>
        <p:nvSpPr>
          <p:cNvPr id="29" name="矩形: 圆角 28">
            <a:extLst>
              <a:ext uri="{FF2B5EF4-FFF2-40B4-BE49-F238E27FC236}">
                <a16:creationId xmlns:a16="http://schemas.microsoft.com/office/drawing/2014/main" id="{3F7416AE-6FC8-47C3-8686-78209958E020}"/>
              </a:ext>
            </a:extLst>
          </p:cNvPr>
          <p:cNvSpPr/>
          <p:nvPr/>
        </p:nvSpPr>
        <p:spPr>
          <a:xfrm rot="21418775">
            <a:off x="961634" y="2433573"/>
            <a:ext cx="4764787" cy="3381531"/>
          </a:xfrm>
          <a:prstGeom prst="roundRect">
            <a:avLst>
              <a:gd name="adj" fmla="val 5485"/>
            </a:avLst>
          </a:prstGeom>
          <a:solidFill>
            <a:schemeClr val="bg1"/>
          </a:solidFill>
          <a:ln w="476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88AF59EA-39DE-4BCB-9EC2-47476E6D0EC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822" t="20971" r="53783" b="28581"/>
          <a:stretch/>
        </p:blipFill>
        <p:spPr>
          <a:xfrm rot="21403981">
            <a:off x="4306960" y="2193615"/>
            <a:ext cx="1389681" cy="3459725"/>
          </a:xfrm>
          <a:prstGeom prst="rect">
            <a:avLst/>
          </a:prstGeom>
        </p:spPr>
      </p:pic>
      <p:sp>
        <p:nvSpPr>
          <p:cNvPr id="30" name="矩形: 圆角 29">
            <a:extLst>
              <a:ext uri="{FF2B5EF4-FFF2-40B4-BE49-F238E27FC236}">
                <a16:creationId xmlns:a16="http://schemas.microsoft.com/office/drawing/2014/main" id="{93B09A53-42CE-4102-B171-262FBB04D5A0}"/>
              </a:ext>
            </a:extLst>
          </p:cNvPr>
          <p:cNvSpPr/>
          <p:nvPr/>
        </p:nvSpPr>
        <p:spPr>
          <a:xfrm rot="339016">
            <a:off x="6631843" y="2536735"/>
            <a:ext cx="4764787" cy="3381531"/>
          </a:xfrm>
          <a:prstGeom prst="roundRect">
            <a:avLst>
              <a:gd name="adj" fmla="val 5485"/>
            </a:avLst>
          </a:prstGeom>
          <a:solidFill>
            <a:schemeClr val="bg1"/>
          </a:solidFill>
          <a:ln w="47625">
            <a:solidFill>
              <a:srgbClr val="44B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44BE62F9-1148-4B28-AC82-0ED4B16784D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7408" t="20971" r="22197" b="28581"/>
          <a:stretch/>
        </p:blipFill>
        <p:spPr>
          <a:xfrm rot="313284">
            <a:off x="6670844" y="2228628"/>
            <a:ext cx="1389681" cy="3459725"/>
          </a:xfrm>
          <a:prstGeom prst="rect">
            <a:avLst/>
          </a:prstGeom>
        </p:spPr>
      </p:pic>
      <p:sp>
        <p:nvSpPr>
          <p:cNvPr id="31" name="矩形 30">
            <a:extLst>
              <a:ext uri="{FF2B5EF4-FFF2-40B4-BE49-F238E27FC236}">
                <a16:creationId xmlns:a16="http://schemas.microsoft.com/office/drawing/2014/main" id="{EEED04E8-3A99-4C3A-BE3D-686D30FCE501}"/>
              </a:ext>
            </a:extLst>
          </p:cNvPr>
          <p:cNvSpPr/>
          <p:nvPr/>
        </p:nvSpPr>
        <p:spPr>
          <a:xfrm rot="21367652">
            <a:off x="1279901" y="3596486"/>
            <a:ext cx="3115864" cy="1615827"/>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a:t>
            </a:r>
          </a:p>
        </p:txBody>
      </p:sp>
      <p:sp>
        <p:nvSpPr>
          <p:cNvPr id="32" name="文本框 31">
            <a:extLst>
              <a:ext uri="{FF2B5EF4-FFF2-40B4-BE49-F238E27FC236}">
                <a16:creationId xmlns:a16="http://schemas.microsoft.com/office/drawing/2014/main" id="{204A945C-E6C7-4C9C-BB9A-E10E623E9745}"/>
              </a:ext>
            </a:extLst>
          </p:cNvPr>
          <p:cNvSpPr txBox="1"/>
          <p:nvPr/>
        </p:nvSpPr>
        <p:spPr>
          <a:xfrm rot="21385733">
            <a:off x="1216336" y="2942945"/>
            <a:ext cx="2798659" cy="523220"/>
          </a:xfrm>
          <a:prstGeom prst="rect">
            <a:avLst/>
          </a:prstGeom>
          <a:noFill/>
        </p:spPr>
        <p:txBody>
          <a:bodyPr wrap="square" rtlCol="0">
            <a:spAutoFit/>
          </a:bodyPr>
          <a:lstStyle/>
          <a:p>
            <a:r>
              <a:rPr lang="zh-CN" altLang="en-US" sz="2800" dirty="0">
                <a:ln w="12700">
                  <a:noFill/>
                </a:ln>
                <a:solidFill>
                  <a:srgbClr val="44BAF5"/>
                </a:solidFill>
                <a:latin typeface="汉仪细中圆简" panose="02010609000101010101" pitchFamily="49" charset="-122"/>
                <a:ea typeface="汉仪细中圆简" panose="02010609000101010101" pitchFamily="49" charset="-122"/>
              </a:rPr>
              <a:t>这里填写标题</a:t>
            </a:r>
          </a:p>
        </p:txBody>
      </p:sp>
      <p:sp>
        <p:nvSpPr>
          <p:cNvPr id="33" name="矩形 32">
            <a:extLst>
              <a:ext uri="{FF2B5EF4-FFF2-40B4-BE49-F238E27FC236}">
                <a16:creationId xmlns:a16="http://schemas.microsoft.com/office/drawing/2014/main" id="{2AE60792-3389-4779-9B8B-C44E929E4351}"/>
              </a:ext>
            </a:extLst>
          </p:cNvPr>
          <p:cNvSpPr/>
          <p:nvPr/>
        </p:nvSpPr>
        <p:spPr>
          <a:xfrm rot="492075">
            <a:off x="8109309" y="3834193"/>
            <a:ext cx="3115864" cy="1615827"/>
          </a:xfrm>
          <a:prstGeom prst="rect">
            <a:avLst/>
          </a:prstGeom>
        </p:spPr>
        <p:txBody>
          <a:bodyPr wrap="square">
            <a:spAutoFit/>
          </a:bodyPr>
          <a:lstStyle/>
          <a:p>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a:t>
            </a:r>
          </a:p>
        </p:txBody>
      </p:sp>
      <p:sp>
        <p:nvSpPr>
          <p:cNvPr id="34" name="文本框 33">
            <a:extLst>
              <a:ext uri="{FF2B5EF4-FFF2-40B4-BE49-F238E27FC236}">
                <a16:creationId xmlns:a16="http://schemas.microsoft.com/office/drawing/2014/main" id="{2806CE4E-2283-44E9-95C6-83D0947B9FB6}"/>
              </a:ext>
            </a:extLst>
          </p:cNvPr>
          <p:cNvSpPr txBox="1"/>
          <p:nvPr/>
        </p:nvSpPr>
        <p:spPr>
          <a:xfrm rot="510156">
            <a:off x="8249346" y="3314813"/>
            <a:ext cx="2798659" cy="523220"/>
          </a:xfrm>
          <a:prstGeom prst="rect">
            <a:avLst/>
          </a:prstGeom>
          <a:noFill/>
        </p:spPr>
        <p:txBody>
          <a:bodyPr wrap="square" rtlCol="0">
            <a:spAutoFit/>
          </a:bodyPr>
          <a:lstStyle/>
          <a:p>
            <a:r>
              <a:rPr lang="zh-CN" altLang="en-US" sz="2800" dirty="0">
                <a:ln w="12700">
                  <a:noFill/>
                </a:ln>
                <a:solidFill>
                  <a:srgbClr val="44BAF5"/>
                </a:solidFill>
                <a:latin typeface="汉仪细中圆简" panose="02010609000101010101" pitchFamily="49" charset="-122"/>
                <a:ea typeface="汉仪细中圆简" panose="02010609000101010101" pitchFamily="49" charset="-122"/>
              </a:rPr>
              <a:t>这里填写标题</a:t>
            </a:r>
          </a:p>
        </p:txBody>
      </p:sp>
    </p:spTree>
    <p:extLst>
      <p:ext uri="{BB962C8B-B14F-4D97-AF65-F5344CB8AC3E}">
        <p14:creationId xmlns:p14="http://schemas.microsoft.com/office/powerpoint/2010/main" val="419999228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randombar(horizontal)">
                                      <p:cBhvr>
                                        <p:cTn id="12" dur="500"/>
                                        <p:tgtEl>
                                          <p:spTgt spid="7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randombar(horizontal)">
                                      <p:cBhvr>
                                        <p:cTn id="15" dur="500"/>
                                        <p:tgtEl>
                                          <p:spTgt spid="7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randombar(horizontal)">
                                      <p:cBhvr>
                                        <p:cTn id="18" dur="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arn(inVertical)">
                                      <p:cBhvr>
                                        <p:cTn id="23" dur="500"/>
                                        <p:tgtEl>
                                          <p:spTgt spid="29"/>
                                        </p:tgtEl>
                                      </p:cBhvr>
                                    </p:animEffect>
                                  </p:childTnLst>
                                </p:cTn>
                              </p:par>
                              <p:par>
                                <p:cTn id="24" presetID="16" presetClass="entr" presetSubtype="21"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arn(inVertical)">
                                      <p:cBhvr>
                                        <p:cTn id="26" dur="500"/>
                                        <p:tgtEl>
                                          <p:spTgt spid="2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arn(inVertical)">
                                      <p:cBhvr>
                                        <p:cTn id="29" dur="500"/>
                                        <p:tgtEl>
                                          <p:spTgt spid="30"/>
                                        </p:tgtEl>
                                      </p:cBhvr>
                                    </p:animEffect>
                                  </p:childTnLst>
                                </p:cTn>
                              </p:par>
                              <p:par>
                                <p:cTn id="30" presetID="16" presetClass="entr" presetSubtype="21"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arn(inVertical)">
                                      <p:cBhvr>
                                        <p:cTn id="35" dur="500"/>
                                        <p:tgtEl>
                                          <p:spTgt spid="3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barn(inVertical)">
                                      <p:cBhvr>
                                        <p:cTn id="41" dur="500"/>
                                        <p:tgtEl>
                                          <p:spTgt spid="33"/>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barn(inVertical)">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8" grpId="0" animBg="1"/>
      <p:bldP spid="61" grpId="0"/>
      <p:bldP spid="29" grpId="0" animBg="1"/>
      <p:bldP spid="30" grpId="0" animBg="1"/>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pic>
        <p:nvPicPr>
          <p:cNvPr id="3" name="图片 2">
            <a:extLst>
              <a:ext uri="{FF2B5EF4-FFF2-40B4-BE49-F238E27FC236}">
                <a16:creationId xmlns:a16="http://schemas.microsoft.com/office/drawing/2014/main" id="{B568CFA4-A04A-42E6-B166-FC783EB572F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874" t="19592" r="12046" b="30429"/>
          <a:stretch/>
        </p:blipFill>
        <p:spPr>
          <a:xfrm>
            <a:off x="1377534" y="2065499"/>
            <a:ext cx="2254313" cy="2344686"/>
          </a:xfrm>
          <a:prstGeom prst="rect">
            <a:avLst/>
          </a:prstGeom>
        </p:spPr>
      </p:pic>
      <p:grpSp>
        <p:nvGrpSpPr>
          <p:cNvPr id="24" name="组合 23">
            <a:extLst>
              <a:ext uri="{FF2B5EF4-FFF2-40B4-BE49-F238E27FC236}">
                <a16:creationId xmlns:a16="http://schemas.microsoft.com/office/drawing/2014/main" id="{DB34B853-E585-435D-8DB9-CFA57C4D07B9}"/>
              </a:ext>
            </a:extLst>
          </p:cNvPr>
          <p:cNvGrpSpPr/>
          <p:nvPr/>
        </p:nvGrpSpPr>
        <p:grpSpPr>
          <a:xfrm>
            <a:off x="857843" y="4469889"/>
            <a:ext cx="3216867" cy="1365920"/>
            <a:chOff x="728991" y="3602805"/>
            <a:chExt cx="3216867" cy="1365920"/>
          </a:xfrm>
        </p:grpSpPr>
        <p:sp>
          <p:nvSpPr>
            <p:cNvPr id="26" name="矩形 25">
              <a:extLst>
                <a:ext uri="{FF2B5EF4-FFF2-40B4-BE49-F238E27FC236}">
                  <a16:creationId xmlns:a16="http://schemas.microsoft.com/office/drawing/2014/main" id="{4A5630E4-8156-45BF-BBCC-4BF6842428F0}"/>
                </a:ext>
              </a:extLst>
            </p:cNvPr>
            <p:cNvSpPr/>
            <p:nvPr/>
          </p:nvSpPr>
          <p:spPr>
            <a:xfrm>
              <a:off x="728991" y="4030006"/>
              <a:ext cx="2907404" cy="938719"/>
            </a:xfrm>
            <a:prstGeom prst="rect">
              <a:avLst/>
            </a:prstGeom>
          </p:spPr>
          <p:txBody>
            <a:bodyPr wrap="square">
              <a:spAutoFit/>
            </a:bodyPr>
            <a:lstStyle/>
            <a:p>
              <a:pPr algn="ctr"/>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28" name="文本框 27">
              <a:extLst>
                <a:ext uri="{FF2B5EF4-FFF2-40B4-BE49-F238E27FC236}">
                  <a16:creationId xmlns:a16="http://schemas.microsoft.com/office/drawing/2014/main" id="{246A4E22-7FF7-4D5B-ABDD-EC888D8F9F01}"/>
                </a:ext>
              </a:extLst>
            </p:cNvPr>
            <p:cNvSpPr txBox="1"/>
            <p:nvPr/>
          </p:nvSpPr>
          <p:spPr>
            <a:xfrm>
              <a:off x="1147199" y="3602805"/>
              <a:ext cx="2798659" cy="461665"/>
            </a:xfrm>
            <a:prstGeom prst="rect">
              <a:avLst/>
            </a:prstGeom>
            <a:noFill/>
          </p:spPr>
          <p:txBody>
            <a:bodyPr wrap="square" rtlCol="0">
              <a:spAutoFit/>
            </a:bodyPr>
            <a:lstStyle/>
            <a:p>
              <a:r>
                <a:rPr lang="zh-CN" altLang="en-US" sz="2400" dirty="0">
                  <a:ln w="12700">
                    <a:solidFill>
                      <a:srgbClr val="77776D"/>
                    </a:solidFill>
                  </a:ln>
                  <a:noFill/>
                  <a:latin typeface="汉仪细中圆简" panose="02010609000101010101" pitchFamily="49" charset="-122"/>
                  <a:ea typeface="汉仪细中圆简" panose="02010609000101010101" pitchFamily="49" charset="-122"/>
                </a:rPr>
                <a:t>这里填写标题</a:t>
              </a:r>
            </a:p>
          </p:txBody>
        </p:sp>
      </p:grpSp>
      <p:grpSp>
        <p:nvGrpSpPr>
          <p:cNvPr id="29" name="组合 28">
            <a:extLst>
              <a:ext uri="{FF2B5EF4-FFF2-40B4-BE49-F238E27FC236}">
                <a16:creationId xmlns:a16="http://schemas.microsoft.com/office/drawing/2014/main" id="{E6A08C3E-91E3-4B08-80C3-DD374E2185B2}"/>
              </a:ext>
            </a:extLst>
          </p:cNvPr>
          <p:cNvGrpSpPr/>
          <p:nvPr/>
        </p:nvGrpSpPr>
        <p:grpSpPr>
          <a:xfrm>
            <a:off x="4518342" y="4463073"/>
            <a:ext cx="3216867" cy="1365920"/>
            <a:chOff x="728991" y="3602805"/>
            <a:chExt cx="3216867" cy="1365920"/>
          </a:xfrm>
        </p:grpSpPr>
        <p:sp>
          <p:nvSpPr>
            <p:cNvPr id="30" name="矩形 29">
              <a:extLst>
                <a:ext uri="{FF2B5EF4-FFF2-40B4-BE49-F238E27FC236}">
                  <a16:creationId xmlns:a16="http://schemas.microsoft.com/office/drawing/2014/main" id="{A2D0D24C-AD8E-4E83-B575-82903FF12677}"/>
                </a:ext>
              </a:extLst>
            </p:cNvPr>
            <p:cNvSpPr/>
            <p:nvPr/>
          </p:nvSpPr>
          <p:spPr>
            <a:xfrm>
              <a:off x="728991" y="4030006"/>
              <a:ext cx="2907404" cy="938719"/>
            </a:xfrm>
            <a:prstGeom prst="rect">
              <a:avLst/>
            </a:prstGeom>
          </p:spPr>
          <p:txBody>
            <a:bodyPr wrap="square">
              <a:spAutoFit/>
            </a:bodyPr>
            <a:lstStyle/>
            <a:p>
              <a:pPr algn="ctr"/>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31" name="文本框 30">
              <a:extLst>
                <a:ext uri="{FF2B5EF4-FFF2-40B4-BE49-F238E27FC236}">
                  <a16:creationId xmlns:a16="http://schemas.microsoft.com/office/drawing/2014/main" id="{9A4AD5C5-53B0-4197-A6EA-249D9C4BAD39}"/>
                </a:ext>
              </a:extLst>
            </p:cNvPr>
            <p:cNvSpPr txBox="1"/>
            <p:nvPr/>
          </p:nvSpPr>
          <p:spPr>
            <a:xfrm>
              <a:off x="1147199" y="3602805"/>
              <a:ext cx="2798659" cy="461665"/>
            </a:xfrm>
            <a:prstGeom prst="rect">
              <a:avLst/>
            </a:prstGeom>
            <a:noFill/>
          </p:spPr>
          <p:txBody>
            <a:bodyPr wrap="square" rtlCol="0">
              <a:spAutoFit/>
            </a:bodyPr>
            <a:lstStyle/>
            <a:p>
              <a:r>
                <a:rPr lang="zh-CN" altLang="en-US" sz="2400" dirty="0">
                  <a:ln w="12700">
                    <a:solidFill>
                      <a:srgbClr val="77776D"/>
                    </a:solidFill>
                  </a:ln>
                  <a:noFill/>
                  <a:latin typeface="汉仪细中圆简" panose="02010609000101010101" pitchFamily="49" charset="-122"/>
                  <a:ea typeface="汉仪细中圆简" panose="02010609000101010101" pitchFamily="49" charset="-122"/>
                </a:rPr>
                <a:t>这里填写标题</a:t>
              </a:r>
            </a:p>
          </p:txBody>
        </p:sp>
      </p:grpSp>
      <p:grpSp>
        <p:nvGrpSpPr>
          <p:cNvPr id="32" name="组合 31">
            <a:extLst>
              <a:ext uri="{FF2B5EF4-FFF2-40B4-BE49-F238E27FC236}">
                <a16:creationId xmlns:a16="http://schemas.microsoft.com/office/drawing/2014/main" id="{B1E80002-C6A4-4E29-8625-B8447914EE08}"/>
              </a:ext>
            </a:extLst>
          </p:cNvPr>
          <p:cNvGrpSpPr/>
          <p:nvPr/>
        </p:nvGrpSpPr>
        <p:grpSpPr>
          <a:xfrm>
            <a:off x="8402112" y="4474787"/>
            <a:ext cx="3216867" cy="1365920"/>
            <a:chOff x="728991" y="3602805"/>
            <a:chExt cx="3216867" cy="1365920"/>
          </a:xfrm>
        </p:grpSpPr>
        <p:sp>
          <p:nvSpPr>
            <p:cNvPr id="33" name="矩形 32">
              <a:extLst>
                <a:ext uri="{FF2B5EF4-FFF2-40B4-BE49-F238E27FC236}">
                  <a16:creationId xmlns:a16="http://schemas.microsoft.com/office/drawing/2014/main" id="{DEDF24EC-1B79-4FD9-820A-59C9FD78D10C}"/>
                </a:ext>
              </a:extLst>
            </p:cNvPr>
            <p:cNvSpPr/>
            <p:nvPr/>
          </p:nvSpPr>
          <p:spPr>
            <a:xfrm>
              <a:off x="728991" y="4030006"/>
              <a:ext cx="2907404" cy="938719"/>
            </a:xfrm>
            <a:prstGeom prst="rect">
              <a:avLst/>
            </a:prstGeom>
          </p:spPr>
          <p:txBody>
            <a:bodyPr wrap="square">
              <a:spAutoFit/>
            </a:bodyPr>
            <a:lstStyle/>
            <a:p>
              <a:pPr algn="ctr"/>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34" name="文本框 33">
              <a:extLst>
                <a:ext uri="{FF2B5EF4-FFF2-40B4-BE49-F238E27FC236}">
                  <a16:creationId xmlns:a16="http://schemas.microsoft.com/office/drawing/2014/main" id="{BC7B30DF-13CF-4AE3-A79B-22A8CBC8F53B}"/>
                </a:ext>
              </a:extLst>
            </p:cNvPr>
            <p:cNvSpPr txBox="1"/>
            <p:nvPr/>
          </p:nvSpPr>
          <p:spPr>
            <a:xfrm>
              <a:off x="1147199" y="3602805"/>
              <a:ext cx="2798659" cy="461665"/>
            </a:xfrm>
            <a:prstGeom prst="rect">
              <a:avLst/>
            </a:prstGeom>
            <a:noFill/>
          </p:spPr>
          <p:txBody>
            <a:bodyPr wrap="square" rtlCol="0">
              <a:spAutoFit/>
            </a:bodyPr>
            <a:lstStyle/>
            <a:p>
              <a:r>
                <a:rPr lang="zh-CN" altLang="en-US" sz="2400" dirty="0">
                  <a:ln w="12700">
                    <a:solidFill>
                      <a:srgbClr val="77776D"/>
                    </a:solidFill>
                  </a:ln>
                  <a:noFill/>
                  <a:latin typeface="汉仪细中圆简" panose="02010609000101010101" pitchFamily="49" charset="-122"/>
                  <a:ea typeface="汉仪细中圆简" panose="02010609000101010101" pitchFamily="49" charset="-122"/>
                </a:rPr>
                <a:t>这里填写标题</a:t>
              </a:r>
            </a:p>
          </p:txBody>
        </p:sp>
      </p:grpSp>
      <p:pic>
        <p:nvPicPr>
          <p:cNvPr id="35" name="图片 34">
            <a:extLst>
              <a:ext uri="{FF2B5EF4-FFF2-40B4-BE49-F238E27FC236}">
                <a16:creationId xmlns:a16="http://schemas.microsoft.com/office/drawing/2014/main" id="{0BD82FD1-8C07-44EA-93EE-CF0106537DA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874" t="19592" r="12046" b="30429"/>
          <a:stretch/>
        </p:blipFill>
        <p:spPr>
          <a:xfrm>
            <a:off x="4871779" y="2059746"/>
            <a:ext cx="2254313" cy="2344686"/>
          </a:xfrm>
          <a:prstGeom prst="rect">
            <a:avLst/>
          </a:prstGeom>
        </p:spPr>
      </p:pic>
      <p:pic>
        <p:nvPicPr>
          <p:cNvPr id="36" name="图片 35">
            <a:extLst>
              <a:ext uri="{FF2B5EF4-FFF2-40B4-BE49-F238E27FC236}">
                <a16:creationId xmlns:a16="http://schemas.microsoft.com/office/drawing/2014/main" id="{B3EBB3E8-AB0A-41CC-803D-0385F61D4A5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874" t="19592" r="12046" b="30429"/>
          <a:stretch/>
        </p:blipFill>
        <p:spPr>
          <a:xfrm>
            <a:off x="8728657" y="2009734"/>
            <a:ext cx="2254313" cy="2344686"/>
          </a:xfrm>
          <a:prstGeom prst="rect">
            <a:avLst/>
          </a:prstGeom>
        </p:spPr>
      </p:pic>
    </p:spTree>
    <p:extLst>
      <p:ext uri="{BB962C8B-B14F-4D97-AF65-F5344CB8AC3E}">
        <p14:creationId xmlns:p14="http://schemas.microsoft.com/office/powerpoint/2010/main" val="74084553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par>
                                <p:cTn id="51" presetID="53" presetClass="entr" presetSubtype="16"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8" grpId="0" animBg="1"/>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2E040446-67F3-44DE-84F6-E0D48739C25E}"/>
              </a:ext>
            </a:extLst>
          </p:cNvPr>
          <p:cNvSpPr/>
          <p:nvPr/>
        </p:nvSpPr>
        <p:spPr>
          <a:xfrm>
            <a:off x="4449650" y="5699264"/>
            <a:ext cx="2850626" cy="1158737"/>
          </a:xfrm>
          <a:custGeom>
            <a:avLst/>
            <a:gdLst>
              <a:gd name="connsiteX0" fmla="*/ 1425313 w 2850626"/>
              <a:gd name="connsiteY0" fmla="*/ 0 h 1158737"/>
              <a:gd name="connsiteX1" fmla="*/ 2850626 w 2850626"/>
              <a:gd name="connsiteY1" fmla="*/ 773982 h 1158737"/>
              <a:gd name="connsiteX2" fmla="*/ 2738618 w 2850626"/>
              <a:gd name="connsiteY2" fmla="*/ 1075251 h 1158737"/>
              <a:gd name="connsiteX3" fmla="*/ 2655169 w 2850626"/>
              <a:gd name="connsiteY3" fmla="*/ 1158737 h 1158737"/>
              <a:gd name="connsiteX4" fmla="*/ 195457 w 2850626"/>
              <a:gd name="connsiteY4" fmla="*/ 1158737 h 1158737"/>
              <a:gd name="connsiteX5" fmla="*/ 112008 w 2850626"/>
              <a:gd name="connsiteY5" fmla="*/ 1075251 h 1158737"/>
              <a:gd name="connsiteX6" fmla="*/ 0 w 2850626"/>
              <a:gd name="connsiteY6" fmla="*/ 773982 h 1158737"/>
              <a:gd name="connsiteX7" fmla="*/ 1425313 w 2850626"/>
              <a:gd name="connsiteY7" fmla="*/ 0 h 115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0626" h="1158737">
                <a:moveTo>
                  <a:pt x="1425313" y="0"/>
                </a:moveTo>
                <a:cubicBezTo>
                  <a:pt x="2212492" y="0"/>
                  <a:pt x="2850626" y="346524"/>
                  <a:pt x="2850626" y="773982"/>
                </a:cubicBezTo>
                <a:cubicBezTo>
                  <a:pt x="2850626" y="880847"/>
                  <a:pt x="2810743" y="982653"/>
                  <a:pt x="2738618" y="1075251"/>
                </a:cubicBezTo>
                <a:lnTo>
                  <a:pt x="2655169" y="1158737"/>
                </a:lnTo>
                <a:lnTo>
                  <a:pt x="195457" y="1158737"/>
                </a:lnTo>
                <a:lnTo>
                  <a:pt x="112008" y="1075251"/>
                </a:lnTo>
                <a:cubicBezTo>
                  <a:pt x="39884" y="982653"/>
                  <a:pt x="0" y="880847"/>
                  <a:pt x="0" y="773982"/>
                </a:cubicBezTo>
                <a:cubicBezTo>
                  <a:pt x="0" y="346524"/>
                  <a:pt x="638134" y="0"/>
                  <a:pt x="14253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EBF17B60-04D3-49CB-9B37-94C9B8A4005D}"/>
              </a:ext>
            </a:extLst>
          </p:cNvPr>
          <p:cNvSpPr/>
          <p:nvPr/>
        </p:nvSpPr>
        <p:spPr>
          <a:xfrm>
            <a:off x="4963105" y="6408030"/>
            <a:ext cx="453636" cy="449970"/>
          </a:xfrm>
          <a:custGeom>
            <a:avLst/>
            <a:gdLst>
              <a:gd name="connsiteX0" fmla="*/ 362309 w 453636"/>
              <a:gd name="connsiteY0" fmla="*/ 2694 h 449970"/>
              <a:gd name="connsiteX1" fmla="*/ 169126 w 453636"/>
              <a:gd name="connsiteY1" fmla="*/ 240954 h 449970"/>
              <a:gd name="connsiteX2" fmla="*/ 8140 w 453636"/>
              <a:gd name="connsiteY2" fmla="*/ 421258 h 449970"/>
              <a:gd name="connsiteX3" fmla="*/ 433143 w 453636"/>
              <a:gd name="connsiteY3" fmla="*/ 408379 h 449970"/>
              <a:gd name="connsiteX4" fmla="*/ 362309 w 453636"/>
              <a:gd name="connsiteY4" fmla="*/ 2694 h 449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36" h="449970">
                <a:moveTo>
                  <a:pt x="362309" y="2694"/>
                </a:moveTo>
                <a:cubicBezTo>
                  <a:pt x="318306" y="-25210"/>
                  <a:pt x="228154" y="171193"/>
                  <a:pt x="169126" y="240954"/>
                </a:cubicBezTo>
                <a:cubicBezTo>
                  <a:pt x="110098" y="310715"/>
                  <a:pt x="-35863" y="393354"/>
                  <a:pt x="8140" y="421258"/>
                </a:cubicBezTo>
                <a:cubicBezTo>
                  <a:pt x="52143" y="449162"/>
                  <a:pt x="373042" y="473847"/>
                  <a:pt x="433143" y="408379"/>
                </a:cubicBezTo>
                <a:cubicBezTo>
                  <a:pt x="493244" y="342911"/>
                  <a:pt x="406312" y="30598"/>
                  <a:pt x="362309" y="2694"/>
                </a:cubicBezTo>
                <a:close/>
              </a:path>
            </a:pathLst>
          </a:custGeom>
          <a:solidFill>
            <a:srgbClr val="9DF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C51E318-EFC4-41F6-826B-BFF21A7727E1}"/>
              </a:ext>
            </a:extLst>
          </p:cNvPr>
          <p:cNvPicPr>
            <a:picLocks noChangeAspect="1"/>
          </p:cNvPicPr>
          <p:nvPr/>
        </p:nvPicPr>
        <p:blipFill rotWithShape="1">
          <a:blip r:embed="rId2">
            <a:extLst>
              <a:ext uri="{28A0092B-C50C-407E-A947-70E740481C1C}">
                <a14:useLocalDpi xmlns:a14="http://schemas.microsoft.com/office/drawing/2010/main" val="0"/>
              </a:ext>
            </a:extLst>
          </a:blip>
          <a:srcRect t="918"/>
          <a:stretch/>
        </p:blipFill>
        <p:spPr>
          <a:xfrm>
            <a:off x="5270500" y="0"/>
            <a:ext cx="6921500" cy="6858000"/>
          </a:xfrm>
          <a:prstGeom prst="rect">
            <a:avLst/>
          </a:prstGeom>
        </p:spPr>
      </p:pic>
      <p:sp>
        <p:nvSpPr>
          <p:cNvPr id="8" name="任意多边形: 形状 7">
            <a:extLst>
              <a:ext uri="{FF2B5EF4-FFF2-40B4-BE49-F238E27FC236}">
                <a16:creationId xmlns:a16="http://schemas.microsoft.com/office/drawing/2014/main" id="{20D29903-AFEE-4690-BEE3-4C4EA495C051}"/>
              </a:ext>
            </a:extLst>
          </p:cNvPr>
          <p:cNvSpPr/>
          <p:nvPr/>
        </p:nvSpPr>
        <p:spPr>
          <a:xfrm>
            <a:off x="4963106" y="4007400"/>
            <a:ext cx="542613" cy="588288"/>
          </a:xfrm>
          <a:custGeom>
            <a:avLst/>
            <a:gdLst>
              <a:gd name="connsiteX0" fmla="*/ 542613 w 542613"/>
              <a:gd name="connsiteY0" fmla="*/ 0 h 588288"/>
              <a:gd name="connsiteX1" fmla="*/ 542613 w 542613"/>
              <a:gd name="connsiteY1" fmla="*/ 588288 h 588288"/>
              <a:gd name="connsiteX2" fmla="*/ 468017 w 542613"/>
              <a:gd name="connsiteY2" fmla="*/ 578948 h 588288"/>
              <a:gd name="connsiteX3" fmla="*/ 0 w 542613"/>
              <a:gd name="connsiteY3" fmla="*/ 294144 h 588288"/>
              <a:gd name="connsiteX4" fmla="*/ 468017 w 542613"/>
              <a:gd name="connsiteY4" fmla="*/ 9340 h 58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13" h="588288">
                <a:moveTo>
                  <a:pt x="542613" y="0"/>
                </a:moveTo>
                <a:lnTo>
                  <a:pt x="542613" y="588288"/>
                </a:lnTo>
                <a:lnTo>
                  <a:pt x="468017" y="578948"/>
                </a:lnTo>
                <a:cubicBezTo>
                  <a:pt x="192983" y="532025"/>
                  <a:pt x="0" y="422175"/>
                  <a:pt x="0" y="294144"/>
                </a:cubicBezTo>
                <a:cubicBezTo>
                  <a:pt x="0" y="166113"/>
                  <a:pt x="192983" y="56263"/>
                  <a:pt x="468017" y="93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BFE630C-0122-4FDA-9A1F-32D97FC1518D}"/>
              </a:ext>
            </a:extLst>
          </p:cNvPr>
          <p:cNvSpPr/>
          <p:nvPr/>
        </p:nvSpPr>
        <p:spPr>
          <a:xfrm>
            <a:off x="4121239" y="4919730"/>
            <a:ext cx="1448874" cy="341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49F3050-8C37-4B6B-BE3A-EA5BE98FE3BE}"/>
              </a:ext>
            </a:extLst>
          </p:cNvPr>
          <p:cNvSpPr/>
          <p:nvPr/>
        </p:nvSpPr>
        <p:spPr>
          <a:xfrm>
            <a:off x="5505719" y="90535"/>
            <a:ext cx="750226" cy="1846907"/>
          </a:xfrm>
          <a:prstGeom prst="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E7A4CBC-7EAF-404D-BCAF-C8810AB516F0}"/>
              </a:ext>
            </a:extLst>
          </p:cNvPr>
          <p:cNvSpPr/>
          <p:nvPr/>
        </p:nvSpPr>
        <p:spPr>
          <a:xfrm>
            <a:off x="5270500" y="903838"/>
            <a:ext cx="768332" cy="1774479"/>
          </a:xfrm>
          <a:prstGeom prst="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AAC9493-BDF3-479B-B7B6-FA2FB7DFFB51}"/>
              </a:ext>
            </a:extLst>
          </p:cNvPr>
          <p:cNvSpPr txBox="1"/>
          <p:nvPr/>
        </p:nvSpPr>
        <p:spPr>
          <a:xfrm>
            <a:off x="351976" y="2155942"/>
            <a:ext cx="4208091" cy="1015663"/>
          </a:xfrm>
          <a:prstGeom prst="rect">
            <a:avLst/>
          </a:prstGeom>
          <a:noFill/>
        </p:spPr>
        <p:txBody>
          <a:bodyPr vert="horz" wrap="square" rtlCol="0">
            <a:spAutoFit/>
          </a:bodyPr>
          <a:lstStyle>
            <a:defPPr>
              <a:defRPr lang="zh-CN"/>
            </a:defPPr>
            <a:lvl1pPr>
              <a:defRPr sz="4800">
                <a:ln w="22225">
                  <a:solidFill>
                    <a:schemeClr val="bg1"/>
                  </a:solidFill>
                </a:ln>
                <a:solidFill>
                  <a:srgbClr val="44BAF5"/>
                </a:solidFill>
                <a:latin typeface="汉仪铸字童年体W" panose="00020600040101010101" pitchFamily="18" charset="-122"/>
                <a:ea typeface="汉仪铸字童年体W" panose="00020600040101010101" pitchFamily="18" charset="-122"/>
              </a:defRPr>
            </a:lvl1pPr>
          </a:lstStyle>
          <a:p>
            <a:r>
              <a:rPr lang="zh-CN" altLang="en-US" sz="6000" dirty="0">
                <a:latin typeface="汉仪细中圆简" panose="02010609000101010101" pitchFamily="49" charset="-122"/>
                <a:ea typeface="汉仪细中圆简" panose="02010609000101010101" pitchFamily="49" charset="-122"/>
              </a:rPr>
              <a:t>感谢聆听</a:t>
            </a:r>
          </a:p>
        </p:txBody>
      </p:sp>
      <p:sp>
        <p:nvSpPr>
          <p:cNvPr id="19" name="文本框 18">
            <a:extLst>
              <a:ext uri="{FF2B5EF4-FFF2-40B4-BE49-F238E27FC236}">
                <a16:creationId xmlns:a16="http://schemas.microsoft.com/office/drawing/2014/main" id="{3593E3F7-9B57-40A5-B660-ED6B50796BE7}"/>
              </a:ext>
            </a:extLst>
          </p:cNvPr>
          <p:cNvSpPr txBox="1"/>
          <p:nvPr/>
        </p:nvSpPr>
        <p:spPr>
          <a:xfrm>
            <a:off x="290474" y="3128114"/>
            <a:ext cx="5215245" cy="646331"/>
          </a:xfrm>
          <a:prstGeom prst="rect">
            <a:avLst/>
          </a:prstGeom>
          <a:noFill/>
        </p:spPr>
        <p:txBody>
          <a:bodyPr vert="horz" wrap="square" rtlCol="0">
            <a:spAutoFit/>
          </a:bodyPr>
          <a:lstStyle/>
          <a:p>
            <a:r>
              <a:rPr lang="zh-CN" altLang="en-US" sz="3600" dirty="0">
                <a:ln w="22225">
                  <a:solidFill>
                    <a:schemeClr val="bg1"/>
                  </a:solidFill>
                </a:ln>
                <a:solidFill>
                  <a:srgbClr val="44BAF5"/>
                </a:solidFill>
                <a:latin typeface="汉仪细中圆简" panose="02010609000101010101" pitchFamily="49" charset="-122"/>
                <a:ea typeface="汉仪细中圆简" panose="02010609000101010101" pitchFamily="49" charset="-122"/>
              </a:rPr>
              <a:t>祝愿小朋友们健康成长</a:t>
            </a:r>
          </a:p>
        </p:txBody>
      </p:sp>
      <p:pic>
        <p:nvPicPr>
          <p:cNvPr id="22" name="图片 21">
            <a:extLst>
              <a:ext uri="{FF2B5EF4-FFF2-40B4-BE49-F238E27FC236}">
                <a16:creationId xmlns:a16="http://schemas.microsoft.com/office/drawing/2014/main" id="{67748F88-658A-4E90-AF0C-3378B003B2A2}"/>
              </a:ext>
            </a:extLst>
          </p:cNvPr>
          <p:cNvPicPr>
            <a:picLocks noChangeAspect="1"/>
          </p:cNvPicPr>
          <p:nvPr/>
        </p:nvPicPr>
        <p:blipFill rotWithShape="1">
          <a:blip r:embed="rId3">
            <a:extLst>
              <a:ext uri="{28A0092B-C50C-407E-A947-70E740481C1C}">
                <a14:useLocalDpi xmlns:a14="http://schemas.microsoft.com/office/drawing/2010/main" val="0"/>
              </a:ext>
            </a:extLst>
          </a:blip>
          <a:srcRect l="63001" t="41834" b="23253"/>
          <a:stretch/>
        </p:blipFill>
        <p:spPr>
          <a:xfrm>
            <a:off x="3666366" y="2440889"/>
            <a:ext cx="1574220" cy="968368"/>
          </a:xfrm>
          <a:prstGeom prst="rect">
            <a:avLst/>
          </a:prstGeom>
        </p:spPr>
      </p:pic>
      <p:pic>
        <p:nvPicPr>
          <p:cNvPr id="23" name="图片 22">
            <a:extLst>
              <a:ext uri="{FF2B5EF4-FFF2-40B4-BE49-F238E27FC236}">
                <a16:creationId xmlns:a16="http://schemas.microsoft.com/office/drawing/2014/main" id="{E6297157-9527-4412-A9E3-3AE44DFFA7DB}"/>
              </a:ext>
            </a:extLst>
          </p:cNvPr>
          <p:cNvPicPr>
            <a:picLocks noChangeAspect="1"/>
          </p:cNvPicPr>
          <p:nvPr/>
        </p:nvPicPr>
        <p:blipFill rotWithShape="1">
          <a:blip r:embed="rId3">
            <a:extLst>
              <a:ext uri="{28A0092B-C50C-407E-A947-70E740481C1C}">
                <a14:useLocalDpi xmlns:a14="http://schemas.microsoft.com/office/drawing/2010/main" val="0"/>
              </a:ext>
            </a:extLst>
          </a:blip>
          <a:srcRect l="63001" t="41834" b="23253"/>
          <a:stretch/>
        </p:blipFill>
        <p:spPr>
          <a:xfrm>
            <a:off x="197380" y="3660215"/>
            <a:ext cx="1574220" cy="968368"/>
          </a:xfrm>
          <a:prstGeom prst="rect">
            <a:avLst/>
          </a:prstGeom>
        </p:spPr>
      </p:pic>
      <p:grpSp>
        <p:nvGrpSpPr>
          <p:cNvPr id="26" name="组合 25">
            <a:extLst>
              <a:ext uri="{FF2B5EF4-FFF2-40B4-BE49-F238E27FC236}">
                <a16:creationId xmlns:a16="http://schemas.microsoft.com/office/drawing/2014/main" id="{9628899D-E628-42A5-8CAD-9E11D5E7A448}"/>
              </a:ext>
            </a:extLst>
          </p:cNvPr>
          <p:cNvGrpSpPr/>
          <p:nvPr/>
        </p:nvGrpSpPr>
        <p:grpSpPr>
          <a:xfrm>
            <a:off x="2349461" y="4105842"/>
            <a:ext cx="2035783" cy="575156"/>
            <a:chOff x="2592450" y="256184"/>
            <a:chExt cx="2035783" cy="575156"/>
          </a:xfrm>
        </p:grpSpPr>
        <p:sp>
          <p:nvSpPr>
            <p:cNvPr id="25" name="矩形: 圆角 24">
              <a:extLst>
                <a:ext uri="{FF2B5EF4-FFF2-40B4-BE49-F238E27FC236}">
                  <a16:creationId xmlns:a16="http://schemas.microsoft.com/office/drawing/2014/main" id="{27FBDA24-56DB-4E45-86F3-6B728B6E1E09}"/>
                </a:ext>
              </a:extLst>
            </p:cNvPr>
            <p:cNvSpPr/>
            <p:nvPr/>
          </p:nvSpPr>
          <p:spPr>
            <a:xfrm>
              <a:off x="2639630" y="317979"/>
              <a:ext cx="1988603" cy="513361"/>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38A032D8-6A61-479C-B342-FD52D5D37430}"/>
                </a:ext>
              </a:extLst>
            </p:cNvPr>
            <p:cNvSpPr/>
            <p:nvPr/>
          </p:nvSpPr>
          <p:spPr>
            <a:xfrm>
              <a:off x="2592450" y="256184"/>
              <a:ext cx="1988603" cy="513361"/>
            </a:xfrm>
            <a:prstGeom prst="roundRect">
              <a:avLst/>
            </a:prstGeom>
            <a:solidFill>
              <a:srgbClr val="44BAF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50008CF7-63AD-43F1-8044-08CB68BDD003}"/>
              </a:ext>
            </a:extLst>
          </p:cNvPr>
          <p:cNvSpPr txBox="1"/>
          <p:nvPr/>
        </p:nvSpPr>
        <p:spPr>
          <a:xfrm>
            <a:off x="2866542" y="4143777"/>
            <a:ext cx="954440" cy="400110"/>
          </a:xfrm>
          <a:prstGeom prst="rect">
            <a:avLst/>
          </a:prstGeom>
          <a:noFill/>
        </p:spPr>
        <p:txBody>
          <a:bodyPr wrap="square" rtlCol="0">
            <a:spAutoFit/>
          </a:bodyPr>
          <a:lstStyle/>
          <a:p>
            <a:r>
              <a:rPr lang="zh-CN" altLang="en-US" sz="2000" dirty="0">
                <a:solidFill>
                  <a:schemeClr val="bg1"/>
                </a:solidFill>
                <a:latin typeface="方正卡通简体" panose="03000509000000000000" pitchFamily="65" charset="-122"/>
                <a:ea typeface="方正卡通简体" panose="03000509000000000000" pitchFamily="65" charset="-122"/>
              </a:rPr>
              <a:t>龙猫</a:t>
            </a:r>
          </a:p>
        </p:txBody>
      </p:sp>
    </p:spTree>
    <p:extLst>
      <p:ext uri="{BB962C8B-B14F-4D97-AF65-F5344CB8AC3E}">
        <p14:creationId xmlns:p14="http://schemas.microsoft.com/office/powerpoint/2010/main" val="24570476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anim calcmode="lin" valueType="num">
                                      <p:cBhvr>
                                        <p:cTn id="23" dur="2000" fill="hold"/>
                                        <p:tgtEl>
                                          <p:spTgt spid="8"/>
                                        </p:tgtEl>
                                        <p:attrNameLst>
                                          <p:attrName>ppt_w</p:attrName>
                                        </p:attrNameLst>
                                      </p:cBhvr>
                                      <p:tavLst>
                                        <p:tav tm="0" fmla="#ppt_w*sin(2.5*pi*$)">
                                          <p:val>
                                            <p:fltVal val="0"/>
                                          </p:val>
                                        </p:tav>
                                        <p:tav tm="100000">
                                          <p:val>
                                            <p:fltVal val="1"/>
                                          </p:val>
                                        </p:tav>
                                      </p:tavLst>
                                    </p:anim>
                                    <p:anim calcmode="lin" valueType="num">
                                      <p:cBhvr>
                                        <p:cTn id="24" dur="2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anim calcmode="lin" valueType="num">
                                      <p:cBhvr>
                                        <p:cTn id="28" dur="2000" fill="hold"/>
                                        <p:tgtEl>
                                          <p:spTgt spid="9"/>
                                        </p:tgtEl>
                                        <p:attrNameLst>
                                          <p:attrName>ppt_w</p:attrName>
                                        </p:attrNameLst>
                                      </p:cBhvr>
                                      <p:tavLst>
                                        <p:tav tm="0" fmla="#ppt_w*sin(2.5*pi*$)">
                                          <p:val>
                                            <p:fltVal val="0"/>
                                          </p:val>
                                        </p:tav>
                                        <p:tav tm="100000">
                                          <p:val>
                                            <p:fltVal val="1"/>
                                          </p:val>
                                        </p:tav>
                                      </p:tavLst>
                                    </p:anim>
                                    <p:anim calcmode="lin" valueType="num">
                                      <p:cBhvr>
                                        <p:cTn id="29" dur="2000" fill="hold"/>
                                        <p:tgtEl>
                                          <p:spTgt spid="9"/>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2000"/>
                                        <p:tgtEl>
                                          <p:spTgt spid="19"/>
                                        </p:tgtEl>
                                      </p:cBhvr>
                                    </p:animEffect>
                                    <p:anim calcmode="lin" valueType="num">
                                      <p:cBhvr>
                                        <p:cTn id="33" dur="2000" fill="hold"/>
                                        <p:tgtEl>
                                          <p:spTgt spid="19"/>
                                        </p:tgtEl>
                                        <p:attrNameLst>
                                          <p:attrName>ppt_w</p:attrName>
                                        </p:attrNameLst>
                                      </p:cBhvr>
                                      <p:tavLst>
                                        <p:tav tm="0" fmla="#ppt_w*sin(2.5*pi*$)">
                                          <p:val>
                                            <p:fltVal val="0"/>
                                          </p:val>
                                        </p:tav>
                                        <p:tav tm="100000">
                                          <p:val>
                                            <p:fltVal val="1"/>
                                          </p:val>
                                        </p:tav>
                                      </p:tavLst>
                                    </p:anim>
                                    <p:anim calcmode="lin" valueType="num">
                                      <p:cBhvr>
                                        <p:cTn id="34" dur="2000" fill="hold"/>
                                        <p:tgtEl>
                                          <p:spTgt spid="19"/>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2000"/>
                                        <p:tgtEl>
                                          <p:spTgt spid="23"/>
                                        </p:tgtEl>
                                      </p:cBhvr>
                                    </p:animEffect>
                                    <p:anim calcmode="lin" valueType="num">
                                      <p:cBhvr>
                                        <p:cTn id="38" dur="2000" fill="hold"/>
                                        <p:tgtEl>
                                          <p:spTgt spid="23"/>
                                        </p:tgtEl>
                                        <p:attrNameLst>
                                          <p:attrName>ppt_w</p:attrName>
                                        </p:attrNameLst>
                                      </p:cBhvr>
                                      <p:tavLst>
                                        <p:tav tm="0" fmla="#ppt_w*sin(2.5*pi*$)">
                                          <p:val>
                                            <p:fltVal val="0"/>
                                          </p:val>
                                        </p:tav>
                                        <p:tav tm="100000">
                                          <p:val>
                                            <p:fltVal val="1"/>
                                          </p:val>
                                        </p:tav>
                                      </p:tavLst>
                                    </p:anim>
                                    <p:anim calcmode="lin" valueType="num">
                                      <p:cBhvr>
                                        <p:cTn id="39" dur="2000" fill="hold"/>
                                        <p:tgtEl>
                                          <p:spTgt spid="23"/>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2000"/>
                                        <p:tgtEl>
                                          <p:spTgt spid="26"/>
                                        </p:tgtEl>
                                      </p:cBhvr>
                                    </p:animEffect>
                                    <p:anim calcmode="lin" valueType="num">
                                      <p:cBhvr>
                                        <p:cTn id="43" dur="2000" fill="hold"/>
                                        <p:tgtEl>
                                          <p:spTgt spid="26"/>
                                        </p:tgtEl>
                                        <p:attrNameLst>
                                          <p:attrName>ppt_w</p:attrName>
                                        </p:attrNameLst>
                                      </p:cBhvr>
                                      <p:tavLst>
                                        <p:tav tm="0" fmla="#ppt_w*sin(2.5*pi*$)">
                                          <p:val>
                                            <p:fltVal val="0"/>
                                          </p:val>
                                        </p:tav>
                                        <p:tav tm="100000">
                                          <p:val>
                                            <p:fltVal val="1"/>
                                          </p:val>
                                        </p:tav>
                                      </p:tavLst>
                                    </p:anim>
                                    <p:anim calcmode="lin" valueType="num">
                                      <p:cBhvr>
                                        <p:cTn id="44" dur="2000" fill="hold"/>
                                        <p:tgtEl>
                                          <p:spTgt spid="26"/>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2000"/>
                                        <p:tgtEl>
                                          <p:spTgt spid="27"/>
                                        </p:tgtEl>
                                      </p:cBhvr>
                                    </p:animEffect>
                                    <p:anim calcmode="lin" valueType="num">
                                      <p:cBhvr>
                                        <p:cTn id="48" dur="2000" fill="hold"/>
                                        <p:tgtEl>
                                          <p:spTgt spid="27"/>
                                        </p:tgtEl>
                                        <p:attrNameLst>
                                          <p:attrName>ppt_w</p:attrName>
                                        </p:attrNameLst>
                                      </p:cBhvr>
                                      <p:tavLst>
                                        <p:tav tm="0" fmla="#ppt_w*sin(2.5*pi*$)">
                                          <p:val>
                                            <p:fltVal val="0"/>
                                          </p:val>
                                        </p:tav>
                                        <p:tav tm="100000">
                                          <p:val>
                                            <p:fltVal val="1"/>
                                          </p:val>
                                        </p:tav>
                                      </p:tavLst>
                                    </p:anim>
                                    <p:anim calcmode="lin" valueType="num">
                                      <p:cBhvr>
                                        <p:cTn id="49" dur="20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p:bldP spid="19"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53E91708-9E94-4C60-B7AE-62C3A517C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433" y="1382622"/>
            <a:ext cx="6361568" cy="5348629"/>
          </a:xfrm>
          <a:prstGeom prst="rect">
            <a:avLst/>
          </a:prstGeom>
        </p:spPr>
      </p:pic>
      <p:pic>
        <p:nvPicPr>
          <p:cNvPr id="7" name="图片 6">
            <a:extLst>
              <a:ext uri="{FF2B5EF4-FFF2-40B4-BE49-F238E27FC236}">
                <a16:creationId xmlns:a16="http://schemas.microsoft.com/office/drawing/2014/main" id="{206BA784-E9AA-42B5-A975-30F0983F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855" y="-253497"/>
            <a:ext cx="3957145" cy="6858000"/>
          </a:xfrm>
          <a:prstGeom prst="rect">
            <a:avLst/>
          </a:prstGeom>
        </p:spPr>
      </p:pic>
      <p:pic>
        <p:nvPicPr>
          <p:cNvPr id="3" name="图片 2">
            <a:extLst>
              <a:ext uri="{FF2B5EF4-FFF2-40B4-BE49-F238E27FC236}">
                <a16:creationId xmlns:a16="http://schemas.microsoft.com/office/drawing/2014/main" id="{4792CB47-EACC-4ADB-9DEF-1D43DDD9A27F}"/>
              </a:ext>
            </a:extLst>
          </p:cNvPr>
          <p:cNvPicPr>
            <a:picLocks noChangeAspect="1"/>
          </p:cNvPicPr>
          <p:nvPr/>
        </p:nvPicPr>
        <p:blipFill rotWithShape="1">
          <a:blip r:embed="rId4">
            <a:extLst>
              <a:ext uri="{28A0092B-C50C-407E-A947-70E740481C1C}">
                <a14:useLocalDpi xmlns:a14="http://schemas.microsoft.com/office/drawing/2010/main" val="0"/>
              </a:ext>
            </a:extLst>
          </a:blip>
          <a:srcRect b="11089"/>
          <a:stretch/>
        </p:blipFill>
        <p:spPr>
          <a:xfrm>
            <a:off x="7044068" y="760491"/>
            <a:ext cx="4857750" cy="6097509"/>
          </a:xfrm>
          <a:prstGeom prst="rect">
            <a:avLst/>
          </a:prstGeom>
        </p:spPr>
      </p:pic>
      <p:pic>
        <p:nvPicPr>
          <p:cNvPr id="11" name="图片 10">
            <a:extLst>
              <a:ext uri="{FF2B5EF4-FFF2-40B4-BE49-F238E27FC236}">
                <a16:creationId xmlns:a16="http://schemas.microsoft.com/office/drawing/2014/main" id="{6432F107-1399-43C2-B90D-A4EDC6D872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7366"/>
            <a:ext cx="3898632" cy="2541513"/>
          </a:xfrm>
          <a:prstGeom prst="rect">
            <a:avLst/>
          </a:prstGeom>
        </p:spPr>
      </p:pic>
      <p:sp>
        <p:nvSpPr>
          <p:cNvPr id="28" name="文本框 27">
            <a:extLst>
              <a:ext uri="{FF2B5EF4-FFF2-40B4-BE49-F238E27FC236}">
                <a16:creationId xmlns:a16="http://schemas.microsoft.com/office/drawing/2014/main" id="{E701C849-FFF5-4E1E-94D1-5B074F3E85E9}"/>
              </a:ext>
            </a:extLst>
          </p:cNvPr>
          <p:cNvSpPr txBox="1"/>
          <p:nvPr/>
        </p:nvSpPr>
        <p:spPr>
          <a:xfrm>
            <a:off x="1541945" y="2849345"/>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sp>
        <p:nvSpPr>
          <p:cNvPr id="29" name="矩形 28">
            <a:extLst>
              <a:ext uri="{FF2B5EF4-FFF2-40B4-BE49-F238E27FC236}">
                <a16:creationId xmlns:a16="http://schemas.microsoft.com/office/drawing/2014/main" id="{0B80A09E-61A5-4FB6-B29C-8733D0A008FB}"/>
              </a:ext>
            </a:extLst>
          </p:cNvPr>
          <p:cNvSpPr/>
          <p:nvPr/>
        </p:nvSpPr>
        <p:spPr>
          <a:xfrm>
            <a:off x="1544021" y="3311010"/>
            <a:ext cx="4709222" cy="461665"/>
          </a:xfrm>
          <a:prstGeom prst="rect">
            <a:avLst/>
          </a:prstGeom>
        </p:spPr>
        <p:txBody>
          <a:bodyPr wrap="square">
            <a:spAutoFit/>
          </a:bodyPr>
          <a:lstStyle/>
          <a:p>
            <a:r>
              <a:rPr lang="en-US" altLang="zh-CN" sz="1200" dirty="0">
                <a:solidFill>
                  <a:schemeClr val="bg1"/>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a:t>
            </a:r>
            <a:endParaRPr lang="zh-CN" altLang="en-US" sz="1200" dirty="0">
              <a:solidFill>
                <a:schemeClr val="bg1"/>
              </a:solidFill>
              <a:latin typeface="汉仪乐喵体简" panose="00020600040101010101" pitchFamily="18" charset="-122"/>
              <a:ea typeface="汉仪乐喵体简" panose="00020600040101010101" pitchFamily="18" charset="-122"/>
            </a:endParaRPr>
          </a:p>
        </p:txBody>
      </p:sp>
      <p:sp>
        <p:nvSpPr>
          <p:cNvPr id="30" name="文本框 29">
            <a:extLst>
              <a:ext uri="{FF2B5EF4-FFF2-40B4-BE49-F238E27FC236}">
                <a16:creationId xmlns:a16="http://schemas.microsoft.com/office/drawing/2014/main" id="{10084D8A-EABC-41FB-8A10-D19D56AA8015}"/>
              </a:ext>
            </a:extLst>
          </p:cNvPr>
          <p:cNvSpPr txBox="1"/>
          <p:nvPr/>
        </p:nvSpPr>
        <p:spPr>
          <a:xfrm>
            <a:off x="1539869" y="3924769"/>
            <a:ext cx="2438132" cy="461665"/>
          </a:xfrm>
          <a:prstGeom prst="rect">
            <a:avLst/>
          </a:prstGeom>
          <a:noFill/>
        </p:spPr>
        <p:txBody>
          <a:bodyPr wrap="square" rtlCol="0">
            <a:spAutoFit/>
          </a:bodyPr>
          <a:lstStyle>
            <a:defPPr>
              <a:defRPr lang="zh-CN"/>
            </a:defPPr>
            <a:lvl1pPr>
              <a:defRPr sz="2400">
                <a:ln w="12700">
                  <a:solidFill>
                    <a:schemeClr val="bg1"/>
                  </a:solidFill>
                </a:ln>
                <a:noFill/>
                <a:latin typeface="汉仪细中圆简" panose="02010609000101010101" pitchFamily="49" charset="-122"/>
                <a:ea typeface="汉仪细中圆简" panose="02010609000101010101" pitchFamily="49" charset="-122"/>
              </a:defRPr>
            </a:lvl1pPr>
          </a:lstStyle>
          <a:p>
            <a:r>
              <a:rPr lang="zh-CN" altLang="en-US" dirty="0"/>
              <a:t>这里填写标题</a:t>
            </a:r>
          </a:p>
        </p:txBody>
      </p:sp>
      <p:sp>
        <p:nvSpPr>
          <p:cNvPr id="31" name="矩形 30">
            <a:extLst>
              <a:ext uri="{FF2B5EF4-FFF2-40B4-BE49-F238E27FC236}">
                <a16:creationId xmlns:a16="http://schemas.microsoft.com/office/drawing/2014/main" id="{6FB9935E-050C-496F-8693-973BA3789869}"/>
              </a:ext>
            </a:extLst>
          </p:cNvPr>
          <p:cNvSpPr/>
          <p:nvPr/>
        </p:nvSpPr>
        <p:spPr>
          <a:xfrm>
            <a:off x="1541945" y="4386434"/>
            <a:ext cx="4709222" cy="461665"/>
          </a:xfrm>
          <a:prstGeom prst="rect">
            <a:avLst/>
          </a:prstGeom>
        </p:spPr>
        <p:txBody>
          <a:bodyPr wrap="square">
            <a:spAutoFit/>
          </a:bodyPr>
          <a:lstStyle/>
          <a:p>
            <a:r>
              <a:rPr lang="en-US" altLang="zh-CN" sz="1200" dirty="0">
                <a:solidFill>
                  <a:schemeClr val="bg1"/>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a:t>
            </a:r>
            <a:endParaRPr lang="zh-CN" altLang="en-US" sz="1200" dirty="0">
              <a:solidFill>
                <a:schemeClr val="bg1"/>
              </a:solidFill>
              <a:latin typeface="汉仪乐喵体简" panose="00020600040101010101" pitchFamily="18" charset="-122"/>
              <a:ea typeface="汉仪乐喵体简" panose="00020600040101010101" pitchFamily="18" charset="-122"/>
            </a:endParaRPr>
          </a:p>
        </p:txBody>
      </p:sp>
      <p:sp>
        <p:nvSpPr>
          <p:cNvPr id="32" name="文本框 31">
            <a:extLst>
              <a:ext uri="{FF2B5EF4-FFF2-40B4-BE49-F238E27FC236}">
                <a16:creationId xmlns:a16="http://schemas.microsoft.com/office/drawing/2014/main" id="{F829B920-AA3D-4DFC-8753-E46FB854CBF0}"/>
              </a:ext>
            </a:extLst>
          </p:cNvPr>
          <p:cNvSpPr txBox="1"/>
          <p:nvPr/>
        </p:nvSpPr>
        <p:spPr>
          <a:xfrm>
            <a:off x="1539868" y="5041181"/>
            <a:ext cx="2438132" cy="461665"/>
          </a:xfrm>
          <a:prstGeom prst="rect">
            <a:avLst/>
          </a:prstGeom>
          <a:noFill/>
        </p:spPr>
        <p:txBody>
          <a:bodyPr wrap="square" rtlCol="0">
            <a:spAutoFit/>
          </a:bodyPr>
          <a:lstStyle>
            <a:defPPr>
              <a:defRPr lang="zh-CN"/>
            </a:defPPr>
            <a:lvl1pPr>
              <a:defRPr sz="2400">
                <a:ln w="12700">
                  <a:solidFill>
                    <a:schemeClr val="bg1"/>
                  </a:solidFill>
                </a:ln>
                <a:noFill/>
                <a:latin typeface="汉仪细中圆简" panose="02010609000101010101" pitchFamily="49" charset="-122"/>
                <a:ea typeface="汉仪细中圆简" panose="02010609000101010101" pitchFamily="49" charset="-122"/>
              </a:defRPr>
            </a:lvl1pPr>
          </a:lstStyle>
          <a:p>
            <a:r>
              <a:rPr lang="zh-CN" altLang="en-US" dirty="0"/>
              <a:t>这里填写标题</a:t>
            </a:r>
          </a:p>
        </p:txBody>
      </p:sp>
      <p:sp>
        <p:nvSpPr>
          <p:cNvPr id="33" name="矩形 32">
            <a:extLst>
              <a:ext uri="{FF2B5EF4-FFF2-40B4-BE49-F238E27FC236}">
                <a16:creationId xmlns:a16="http://schemas.microsoft.com/office/drawing/2014/main" id="{C7F1FE10-30D0-4E8F-AED2-4087C754DC36}"/>
              </a:ext>
            </a:extLst>
          </p:cNvPr>
          <p:cNvSpPr/>
          <p:nvPr/>
        </p:nvSpPr>
        <p:spPr>
          <a:xfrm>
            <a:off x="1539869" y="5461858"/>
            <a:ext cx="4709222" cy="461665"/>
          </a:xfrm>
          <a:prstGeom prst="rect">
            <a:avLst/>
          </a:prstGeom>
        </p:spPr>
        <p:txBody>
          <a:bodyPr wrap="square">
            <a:spAutoFit/>
          </a:bodyPr>
          <a:lstStyle/>
          <a:p>
            <a:r>
              <a:rPr lang="en-US" altLang="zh-CN" sz="1200" dirty="0">
                <a:solidFill>
                  <a:schemeClr val="bg1"/>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a:t>
            </a:r>
            <a:endParaRPr lang="zh-CN" altLang="en-US" sz="1200" dirty="0">
              <a:solidFill>
                <a:schemeClr val="bg1"/>
              </a:solidFill>
              <a:latin typeface="汉仪乐喵体简" panose="00020600040101010101" pitchFamily="18" charset="-122"/>
              <a:ea typeface="汉仪乐喵体简" panose="00020600040101010101" pitchFamily="18" charset="-122"/>
            </a:endParaRPr>
          </a:p>
        </p:txBody>
      </p:sp>
      <p:grpSp>
        <p:nvGrpSpPr>
          <p:cNvPr id="44" name="组合 43">
            <a:extLst>
              <a:ext uri="{FF2B5EF4-FFF2-40B4-BE49-F238E27FC236}">
                <a16:creationId xmlns:a16="http://schemas.microsoft.com/office/drawing/2014/main" id="{BB95D5A2-ECCF-429F-9068-26BF7ADD9CF1}"/>
              </a:ext>
            </a:extLst>
          </p:cNvPr>
          <p:cNvGrpSpPr/>
          <p:nvPr/>
        </p:nvGrpSpPr>
        <p:grpSpPr>
          <a:xfrm>
            <a:off x="849323" y="2764336"/>
            <a:ext cx="1067697" cy="714602"/>
            <a:chOff x="311215" y="2713838"/>
            <a:chExt cx="1067697" cy="714602"/>
          </a:xfrm>
        </p:grpSpPr>
        <p:sp>
          <p:nvSpPr>
            <p:cNvPr id="35" name="文本框 34">
              <a:extLst>
                <a:ext uri="{FF2B5EF4-FFF2-40B4-BE49-F238E27FC236}">
                  <a16:creationId xmlns:a16="http://schemas.microsoft.com/office/drawing/2014/main" id="{6B0C29A0-6C45-4E06-AD1E-86F7B004EF4A}"/>
                </a:ext>
              </a:extLst>
            </p:cNvPr>
            <p:cNvSpPr txBox="1"/>
            <p:nvPr/>
          </p:nvSpPr>
          <p:spPr>
            <a:xfrm>
              <a:off x="341613" y="2720554"/>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solidFill>
                    <a:schemeClr val="bg1"/>
                  </a:solidFill>
                </a:rPr>
                <a:t>01</a:t>
              </a:r>
              <a:endParaRPr lang="zh-CN" altLang="en-US" sz="4000" dirty="0">
                <a:solidFill>
                  <a:schemeClr val="bg1"/>
                </a:solidFill>
              </a:endParaRPr>
            </a:p>
          </p:txBody>
        </p:sp>
        <p:sp>
          <p:nvSpPr>
            <p:cNvPr id="34" name="文本框 33">
              <a:extLst>
                <a:ext uri="{FF2B5EF4-FFF2-40B4-BE49-F238E27FC236}">
                  <a16:creationId xmlns:a16="http://schemas.microsoft.com/office/drawing/2014/main" id="{7756C73B-37AB-4187-8BF6-2418B45775DA}"/>
                </a:ext>
              </a:extLst>
            </p:cNvPr>
            <p:cNvSpPr txBox="1"/>
            <p:nvPr/>
          </p:nvSpPr>
          <p:spPr>
            <a:xfrm>
              <a:off x="311215" y="2713838"/>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t>01</a:t>
              </a:r>
              <a:endParaRPr lang="zh-CN" altLang="en-US" sz="4000" dirty="0"/>
            </a:p>
          </p:txBody>
        </p:sp>
      </p:grpSp>
      <p:grpSp>
        <p:nvGrpSpPr>
          <p:cNvPr id="42" name="组合 41">
            <a:extLst>
              <a:ext uri="{FF2B5EF4-FFF2-40B4-BE49-F238E27FC236}">
                <a16:creationId xmlns:a16="http://schemas.microsoft.com/office/drawing/2014/main" id="{1F6E1BDE-9B98-4929-BC95-5B2588D804AB}"/>
              </a:ext>
            </a:extLst>
          </p:cNvPr>
          <p:cNvGrpSpPr/>
          <p:nvPr/>
        </p:nvGrpSpPr>
        <p:grpSpPr>
          <a:xfrm>
            <a:off x="849323" y="3878818"/>
            <a:ext cx="1070606" cy="722227"/>
            <a:chOff x="401328" y="3828320"/>
            <a:chExt cx="1070606" cy="722227"/>
          </a:xfrm>
        </p:grpSpPr>
        <p:sp>
          <p:nvSpPr>
            <p:cNvPr id="38" name="文本框 37">
              <a:extLst>
                <a:ext uri="{FF2B5EF4-FFF2-40B4-BE49-F238E27FC236}">
                  <a16:creationId xmlns:a16="http://schemas.microsoft.com/office/drawing/2014/main" id="{3A3D4FFA-2A72-4513-81EF-069EC2A494FB}"/>
                </a:ext>
              </a:extLst>
            </p:cNvPr>
            <p:cNvSpPr txBox="1"/>
            <p:nvPr/>
          </p:nvSpPr>
          <p:spPr>
            <a:xfrm>
              <a:off x="434635" y="3828320"/>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solidFill>
                    <a:schemeClr val="bg1"/>
                  </a:solidFill>
                </a:rPr>
                <a:t>02</a:t>
              </a:r>
              <a:endParaRPr lang="zh-CN" altLang="en-US" sz="4000" dirty="0">
                <a:solidFill>
                  <a:schemeClr val="bg1"/>
                </a:solidFill>
              </a:endParaRPr>
            </a:p>
          </p:txBody>
        </p:sp>
        <p:sp>
          <p:nvSpPr>
            <p:cNvPr id="39" name="文本框 38">
              <a:extLst>
                <a:ext uri="{FF2B5EF4-FFF2-40B4-BE49-F238E27FC236}">
                  <a16:creationId xmlns:a16="http://schemas.microsoft.com/office/drawing/2014/main" id="{B268AF4A-DD15-4493-B93F-644EB4B398E1}"/>
                </a:ext>
              </a:extLst>
            </p:cNvPr>
            <p:cNvSpPr txBox="1"/>
            <p:nvPr/>
          </p:nvSpPr>
          <p:spPr>
            <a:xfrm>
              <a:off x="401328" y="3842661"/>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t>02</a:t>
              </a:r>
              <a:endParaRPr lang="zh-CN" altLang="en-US" sz="4000" dirty="0"/>
            </a:p>
          </p:txBody>
        </p:sp>
      </p:grpSp>
      <p:grpSp>
        <p:nvGrpSpPr>
          <p:cNvPr id="43" name="组合 42">
            <a:extLst>
              <a:ext uri="{FF2B5EF4-FFF2-40B4-BE49-F238E27FC236}">
                <a16:creationId xmlns:a16="http://schemas.microsoft.com/office/drawing/2014/main" id="{7D11935D-7BF0-475D-9EBB-828CD53E2494}"/>
              </a:ext>
            </a:extLst>
          </p:cNvPr>
          <p:cNvGrpSpPr/>
          <p:nvPr/>
        </p:nvGrpSpPr>
        <p:grpSpPr>
          <a:xfrm>
            <a:off x="849323" y="4986584"/>
            <a:ext cx="1070842" cy="721025"/>
            <a:chOff x="494114" y="4936086"/>
            <a:chExt cx="1070842" cy="721025"/>
          </a:xfrm>
        </p:grpSpPr>
        <p:sp>
          <p:nvSpPr>
            <p:cNvPr id="40" name="文本框 39">
              <a:extLst>
                <a:ext uri="{FF2B5EF4-FFF2-40B4-BE49-F238E27FC236}">
                  <a16:creationId xmlns:a16="http://schemas.microsoft.com/office/drawing/2014/main" id="{B57EB465-C87F-48A3-9717-962A369ACDE7}"/>
                </a:ext>
              </a:extLst>
            </p:cNvPr>
            <p:cNvSpPr txBox="1"/>
            <p:nvPr/>
          </p:nvSpPr>
          <p:spPr>
            <a:xfrm>
              <a:off x="527657" y="4936086"/>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solidFill>
                    <a:schemeClr val="bg1"/>
                  </a:solidFill>
                </a:rPr>
                <a:t>03</a:t>
              </a:r>
              <a:endParaRPr lang="zh-CN" altLang="en-US" sz="4000" dirty="0">
                <a:solidFill>
                  <a:schemeClr val="bg1"/>
                </a:solidFill>
              </a:endParaRPr>
            </a:p>
          </p:txBody>
        </p:sp>
        <p:sp>
          <p:nvSpPr>
            <p:cNvPr id="41" name="文本框 40">
              <a:extLst>
                <a:ext uri="{FF2B5EF4-FFF2-40B4-BE49-F238E27FC236}">
                  <a16:creationId xmlns:a16="http://schemas.microsoft.com/office/drawing/2014/main" id="{B22896F0-A8EC-4FD6-9E8C-495628F720DF}"/>
                </a:ext>
              </a:extLst>
            </p:cNvPr>
            <p:cNvSpPr txBox="1"/>
            <p:nvPr/>
          </p:nvSpPr>
          <p:spPr>
            <a:xfrm>
              <a:off x="494114" y="4949225"/>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t>03</a:t>
              </a:r>
              <a:endParaRPr lang="zh-CN" altLang="en-US" sz="4000" dirty="0"/>
            </a:p>
          </p:txBody>
        </p:sp>
      </p:grpSp>
      <p:sp>
        <p:nvSpPr>
          <p:cNvPr id="45" name="文本框 44">
            <a:extLst>
              <a:ext uri="{FF2B5EF4-FFF2-40B4-BE49-F238E27FC236}">
                <a16:creationId xmlns:a16="http://schemas.microsoft.com/office/drawing/2014/main" id="{8DE25B06-AF67-4C40-B4E5-C2E164A1C83F}"/>
              </a:ext>
            </a:extLst>
          </p:cNvPr>
          <p:cNvSpPr txBox="1"/>
          <p:nvPr/>
        </p:nvSpPr>
        <p:spPr>
          <a:xfrm>
            <a:off x="849323" y="1633412"/>
            <a:ext cx="2017075" cy="1015663"/>
          </a:xfrm>
          <a:prstGeom prst="rect">
            <a:avLst/>
          </a:prstGeom>
          <a:noFill/>
        </p:spPr>
        <p:txBody>
          <a:bodyPr vert="horz" wrap="square" rtlCol="0">
            <a:spAutoFit/>
          </a:bodyPr>
          <a:lstStyle>
            <a:defPPr>
              <a:defRPr lang="zh-CN"/>
            </a:defPPr>
            <a:lvl1pPr>
              <a:defRPr sz="6000">
                <a:ln w="22225">
                  <a:solidFill>
                    <a:schemeClr val="bg1"/>
                  </a:solidFill>
                </a:ln>
                <a:solidFill>
                  <a:srgbClr val="44BAF5"/>
                </a:solidFill>
                <a:latin typeface="汉仪细中圆简" panose="02010609000101010101" pitchFamily="49" charset="-122"/>
                <a:ea typeface="汉仪细中圆简" panose="02010609000101010101" pitchFamily="49" charset="-122"/>
              </a:defRPr>
            </a:lvl1pPr>
          </a:lstStyle>
          <a:p>
            <a:r>
              <a:rPr lang="zh-CN" altLang="en-US" dirty="0"/>
              <a:t>目录</a:t>
            </a:r>
          </a:p>
        </p:txBody>
      </p:sp>
    </p:spTree>
    <p:extLst>
      <p:ext uri="{BB962C8B-B14F-4D97-AF65-F5344CB8AC3E}">
        <p14:creationId xmlns:p14="http://schemas.microsoft.com/office/powerpoint/2010/main" val="156004066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1000"/>
                                        <p:tgtEl>
                                          <p:spTgt spid="29"/>
                                        </p:tgtEl>
                                      </p:cBhvr>
                                    </p:animEffect>
                                    <p:anim calcmode="lin" valueType="num">
                                      <p:cBhvr>
                                        <p:cTn id="21" dur="1000" fill="hold"/>
                                        <p:tgtEl>
                                          <p:spTgt spid="29"/>
                                        </p:tgtEl>
                                        <p:attrNameLst>
                                          <p:attrName>ppt_x</p:attrName>
                                        </p:attrNameLst>
                                      </p:cBhvr>
                                      <p:tavLst>
                                        <p:tav tm="0">
                                          <p:val>
                                            <p:strVal val="#ppt_x"/>
                                          </p:val>
                                        </p:tav>
                                        <p:tav tm="100000">
                                          <p:val>
                                            <p:strVal val="#ppt_x"/>
                                          </p:val>
                                        </p:tav>
                                      </p:tavLst>
                                    </p:anim>
                                    <p:anim calcmode="lin" valueType="num">
                                      <p:cBhvr>
                                        <p:cTn id="22" dur="1000" fill="hold"/>
                                        <p:tgtEl>
                                          <p:spTgt spid="2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1000"/>
                                        <p:tgtEl>
                                          <p:spTgt spid="31"/>
                                        </p:tgtEl>
                                      </p:cBhvr>
                                    </p:animEffect>
                                    <p:anim calcmode="lin" valueType="num">
                                      <p:cBhvr>
                                        <p:cTn id="31" dur="1000" fill="hold"/>
                                        <p:tgtEl>
                                          <p:spTgt spid="31"/>
                                        </p:tgtEl>
                                        <p:attrNameLst>
                                          <p:attrName>ppt_x</p:attrName>
                                        </p:attrNameLst>
                                      </p:cBhvr>
                                      <p:tavLst>
                                        <p:tav tm="0">
                                          <p:val>
                                            <p:strVal val="#ppt_x"/>
                                          </p:val>
                                        </p:tav>
                                        <p:tav tm="100000">
                                          <p:val>
                                            <p:strVal val="#ppt_x"/>
                                          </p:val>
                                        </p:tav>
                                      </p:tavLst>
                                    </p:anim>
                                    <p:anim calcmode="lin" valueType="num">
                                      <p:cBhvr>
                                        <p:cTn id="32" dur="1000" fill="hold"/>
                                        <p:tgtEl>
                                          <p:spTgt spid="3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1000"/>
                                        <p:tgtEl>
                                          <p:spTgt spid="44"/>
                                        </p:tgtEl>
                                      </p:cBhvr>
                                    </p:animEffect>
                                    <p:anim calcmode="lin" valueType="num">
                                      <p:cBhvr>
                                        <p:cTn id="46" dur="1000" fill="hold"/>
                                        <p:tgtEl>
                                          <p:spTgt spid="44"/>
                                        </p:tgtEl>
                                        <p:attrNameLst>
                                          <p:attrName>ppt_x</p:attrName>
                                        </p:attrNameLst>
                                      </p:cBhvr>
                                      <p:tavLst>
                                        <p:tav tm="0">
                                          <p:val>
                                            <p:strVal val="#ppt_x"/>
                                          </p:val>
                                        </p:tav>
                                        <p:tav tm="100000">
                                          <p:val>
                                            <p:strVal val="#ppt_x"/>
                                          </p:val>
                                        </p:tav>
                                      </p:tavLst>
                                    </p:anim>
                                    <p:anim calcmode="lin" valueType="num">
                                      <p:cBhvr>
                                        <p:cTn id="47" dur="1000" fill="hold"/>
                                        <p:tgtEl>
                                          <p:spTgt spid="44"/>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1000"/>
                                        <p:tgtEl>
                                          <p:spTgt spid="42"/>
                                        </p:tgtEl>
                                      </p:cBhvr>
                                    </p:animEffect>
                                    <p:anim calcmode="lin" valueType="num">
                                      <p:cBhvr>
                                        <p:cTn id="51" dur="1000" fill="hold"/>
                                        <p:tgtEl>
                                          <p:spTgt spid="42"/>
                                        </p:tgtEl>
                                        <p:attrNameLst>
                                          <p:attrName>ppt_x</p:attrName>
                                        </p:attrNameLst>
                                      </p:cBhvr>
                                      <p:tavLst>
                                        <p:tav tm="0">
                                          <p:val>
                                            <p:strVal val="#ppt_x"/>
                                          </p:val>
                                        </p:tav>
                                        <p:tav tm="100000">
                                          <p:val>
                                            <p:strVal val="#ppt_x"/>
                                          </p:val>
                                        </p:tav>
                                      </p:tavLst>
                                    </p:anim>
                                    <p:anim calcmode="lin" valueType="num">
                                      <p:cBhvr>
                                        <p:cTn id="52" dur="1000" fill="hold"/>
                                        <p:tgtEl>
                                          <p:spTgt spid="42"/>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1000"/>
                                        <p:tgtEl>
                                          <p:spTgt spid="43"/>
                                        </p:tgtEl>
                                      </p:cBhvr>
                                    </p:animEffect>
                                    <p:anim calcmode="lin" valueType="num">
                                      <p:cBhvr>
                                        <p:cTn id="56" dur="1000" fill="hold"/>
                                        <p:tgtEl>
                                          <p:spTgt spid="43"/>
                                        </p:tgtEl>
                                        <p:attrNameLst>
                                          <p:attrName>ppt_x</p:attrName>
                                        </p:attrNameLst>
                                      </p:cBhvr>
                                      <p:tavLst>
                                        <p:tav tm="0">
                                          <p:val>
                                            <p:strVal val="#ppt_x"/>
                                          </p:val>
                                        </p:tav>
                                        <p:tav tm="100000">
                                          <p:val>
                                            <p:strVal val="#ppt_x"/>
                                          </p:val>
                                        </p:tav>
                                      </p:tavLst>
                                    </p:anim>
                                    <p:anim calcmode="lin" valueType="num">
                                      <p:cBhvr>
                                        <p:cTn id="57" dur="1000" fill="hold"/>
                                        <p:tgtEl>
                                          <p:spTgt spid="4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53E91708-9E94-4C60-B7AE-62C3A517C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7" name="图片 6">
            <a:extLst>
              <a:ext uri="{FF2B5EF4-FFF2-40B4-BE49-F238E27FC236}">
                <a16:creationId xmlns:a16="http://schemas.microsoft.com/office/drawing/2014/main" id="{206BA784-E9AA-42B5-A975-30F0983F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pic>
        <p:nvPicPr>
          <p:cNvPr id="11" name="图片 10">
            <a:extLst>
              <a:ext uri="{FF2B5EF4-FFF2-40B4-BE49-F238E27FC236}">
                <a16:creationId xmlns:a16="http://schemas.microsoft.com/office/drawing/2014/main" id="{6432F107-1399-43C2-B90D-A4EDC6D87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sp>
        <p:nvSpPr>
          <p:cNvPr id="28" name="文本框 27">
            <a:extLst>
              <a:ext uri="{FF2B5EF4-FFF2-40B4-BE49-F238E27FC236}">
                <a16:creationId xmlns:a16="http://schemas.microsoft.com/office/drawing/2014/main" id="{E701C849-FFF5-4E1E-94D1-5B074F3E85E9}"/>
              </a:ext>
            </a:extLst>
          </p:cNvPr>
          <p:cNvSpPr txBox="1"/>
          <p:nvPr/>
        </p:nvSpPr>
        <p:spPr>
          <a:xfrm>
            <a:off x="7281842" y="3401167"/>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grpSp>
        <p:nvGrpSpPr>
          <p:cNvPr id="44" name="组合 43">
            <a:extLst>
              <a:ext uri="{FF2B5EF4-FFF2-40B4-BE49-F238E27FC236}">
                <a16:creationId xmlns:a16="http://schemas.microsoft.com/office/drawing/2014/main" id="{BB95D5A2-ECCF-429F-9068-26BF7ADD9CF1}"/>
              </a:ext>
            </a:extLst>
          </p:cNvPr>
          <p:cNvGrpSpPr/>
          <p:nvPr/>
        </p:nvGrpSpPr>
        <p:grpSpPr>
          <a:xfrm>
            <a:off x="6589220" y="3316158"/>
            <a:ext cx="1067697" cy="714602"/>
            <a:chOff x="311215" y="2713838"/>
            <a:chExt cx="1067697" cy="714602"/>
          </a:xfrm>
        </p:grpSpPr>
        <p:sp>
          <p:nvSpPr>
            <p:cNvPr id="35" name="文本框 34">
              <a:extLst>
                <a:ext uri="{FF2B5EF4-FFF2-40B4-BE49-F238E27FC236}">
                  <a16:creationId xmlns:a16="http://schemas.microsoft.com/office/drawing/2014/main" id="{6B0C29A0-6C45-4E06-AD1E-86F7B004EF4A}"/>
                </a:ext>
              </a:extLst>
            </p:cNvPr>
            <p:cNvSpPr txBox="1"/>
            <p:nvPr/>
          </p:nvSpPr>
          <p:spPr>
            <a:xfrm>
              <a:off x="341613" y="2720554"/>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solidFill>
                    <a:schemeClr val="bg1"/>
                  </a:solidFill>
                </a:rPr>
                <a:t>01</a:t>
              </a:r>
              <a:endParaRPr lang="zh-CN" altLang="en-US" sz="4000" dirty="0">
                <a:solidFill>
                  <a:schemeClr val="bg1"/>
                </a:solidFill>
              </a:endParaRPr>
            </a:p>
          </p:txBody>
        </p:sp>
        <p:sp>
          <p:nvSpPr>
            <p:cNvPr id="34" name="文本框 33">
              <a:extLst>
                <a:ext uri="{FF2B5EF4-FFF2-40B4-BE49-F238E27FC236}">
                  <a16:creationId xmlns:a16="http://schemas.microsoft.com/office/drawing/2014/main" id="{7756C73B-37AB-4187-8BF6-2418B45775DA}"/>
                </a:ext>
              </a:extLst>
            </p:cNvPr>
            <p:cNvSpPr txBox="1"/>
            <p:nvPr/>
          </p:nvSpPr>
          <p:spPr>
            <a:xfrm>
              <a:off x="311215" y="2713838"/>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t>01</a:t>
              </a:r>
              <a:endParaRPr lang="zh-CN" altLang="en-US" sz="4000" dirty="0"/>
            </a:p>
          </p:txBody>
        </p:sp>
      </p:grpSp>
      <p:pic>
        <p:nvPicPr>
          <p:cNvPr id="4" name="图片 3">
            <a:extLst>
              <a:ext uri="{FF2B5EF4-FFF2-40B4-BE49-F238E27FC236}">
                <a16:creationId xmlns:a16="http://schemas.microsoft.com/office/drawing/2014/main" id="{A9CDFA6E-0C5A-4EF2-8324-7BFA6BB89B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2748" y="1599715"/>
            <a:ext cx="2043877" cy="2421208"/>
          </a:xfrm>
          <a:prstGeom prst="rect">
            <a:avLst/>
          </a:prstGeom>
        </p:spPr>
      </p:pic>
      <p:sp>
        <p:nvSpPr>
          <p:cNvPr id="24" name="矩形 23">
            <a:extLst>
              <a:ext uri="{FF2B5EF4-FFF2-40B4-BE49-F238E27FC236}">
                <a16:creationId xmlns:a16="http://schemas.microsoft.com/office/drawing/2014/main" id="{482CF423-49B4-45D6-95A5-548079CB48B8}"/>
              </a:ext>
            </a:extLst>
          </p:cNvPr>
          <p:cNvSpPr/>
          <p:nvPr/>
        </p:nvSpPr>
        <p:spPr>
          <a:xfrm>
            <a:off x="6589220" y="4027639"/>
            <a:ext cx="5153025" cy="1615827"/>
          </a:xfrm>
          <a:prstGeom prst="rect">
            <a:avLst/>
          </a:prstGeom>
        </p:spPr>
        <p:txBody>
          <a:bodyPr wrap="square">
            <a:spAutoFit/>
          </a:bodyPr>
          <a:lstStyle/>
          <a:p>
            <a:r>
              <a:rPr lang="en-US" altLang="zh-CN" sz="1100" dirty="0">
                <a:solidFill>
                  <a:schemeClr val="bg1"/>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 He is very strong. He helps the rabbit and monkey. Three friends are very happy. They go to the elephant’s home. Then, three of them become good friends. One day, a monkey rides his bike near the river. This time he sees a lion under a tree. </a:t>
            </a:r>
            <a:endParaRPr lang="zh-CN" altLang="en-US" sz="1100" dirty="0">
              <a:solidFill>
                <a:schemeClr val="bg1"/>
              </a:solidFill>
              <a:latin typeface="汉仪乐喵体简" panose="00020600040101010101" pitchFamily="18" charset="-122"/>
              <a:ea typeface="汉仪乐喵体简" panose="00020600040101010101" pitchFamily="18" charset="-122"/>
            </a:endParaRPr>
          </a:p>
        </p:txBody>
      </p:sp>
    </p:spTree>
    <p:extLst>
      <p:ext uri="{BB962C8B-B14F-4D97-AF65-F5344CB8AC3E}">
        <p14:creationId xmlns:p14="http://schemas.microsoft.com/office/powerpoint/2010/main" val="21938071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sp>
        <p:nvSpPr>
          <p:cNvPr id="29" name="任意多边形: 形状 28">
            <a:extLst>
              <a:ext uri="{FF2B5EF4-FFF2-40B4-BE49-F238E27FC236}">
                <a16:creationId xmlns:a16="http://schemas.microsoft.com/office/drawing/2014/main" id="{7CCAAD60-3244-4C7D-AC49-2E4366B2DF80}"/>
              </a:ext>
            </a:extLst>
          </p:cNvPr>
          <p:cNvSpPr/>
          <p:nvPr/>
        </p:nvSpPr>
        <p:spPr>
          <a:xfrm>
            <a:off x="2622889" y="4888871"/>
            <a:ext cx="9340059" cy="572138"/>
          </a:xfrm>
          <a:custGeom>
            <a:avLst/>
            <a:gdLst>
              <a:gd name="connsiteX0" fmla="*/ 309902 w 9340059"/>
              <a:gd name="connsiteY0" fmla="*/ 29443 h 572138"/>
              <a:gd name="connsiteX1" fmla="*/ 331369 w 9340059"/>
              <a:gd name="connsiteY1" fmla="*/ 35648 h 572138"/>
              <a:gd name="connsiteX2" fmla="*/ 699732 w 9340059"/>
              <a:gd name="connsiteY2" fmla="*/ 81481 h 572138"/>
              <a:gd name="connsiteX3" fmla="*/ 2628120 w 9340059"/>
              <a:gd name="connsiteY3" fmla="*/ 217283 h 572138"/>
              <a:gd name="connsiteX4" fmla="*/ 5896421 w 9340059"/>
              <a:gd name="connsiteY4" fmla="*/ 199177 h 572138"/>
              <a:gd name="connsiteX5" fmla="*/ 9137561 w 9340059"/>
              <a:gd name="connsiteY5" fmla="*/ 126749 h 572138"/>
              <a:gd name="connsiteX6" fmla="*/ 9340059 w 9340059"/>
              <a:gd name="connsiteY6" fmla="*/ 136520 h 572138"/>
              <a:gd name="connsiteX7" fmla="*/ 9340059 w 9340059"/>
              <a:gd name="connsiteY7" fmla="*/ 499668 h 572138"/>
              <a:gd name="connsiteX8" fmla="*/ 9247900 w 9340059"/>
              <a:gd name="connsiteY8" fmla="*/ 490586 h 572138"/>
              <a:gd name="connsiteX9" fmla="*/ 8331803 w 9340059"/>
              <a:gd name="connsiteY9" fmla="*/ 452674 h 572138"/>
              <a:gd name="connsiteX10" fmla="*/ 5371320 w 9340059"/>
              <a:gd name="connsiteY10" fmla="*/ 543208 h 572138"/>
              <a:gd name="connsiteX11" fmla="*/ 2573799 w 9340059"/>
              <a:gd name="connsiteY11" fmla="*/ 561315 h 572138"/>
              <a:gd name="connsiteX12" fmla="*/ 636357 w 9340059"/>
              <a:gd name="connsiteY12" fmla="*/ 389300 h 572138"/>
              <a:gd name="connsiteX13" fmla="*/ 56936 w 9340059"/>
              <a:gd name="connsiteY13" fmla="*/ 289712 h 572138"/>
              <a:gd name="connsiteX14" fmla="*/ 29775 w 9340059"/>
              <a:gd name="connsiteY14" fmla="*/ 135802 h 572138"/>
              <a:gd name="connsiteX15" fmla="*/ 129363 w 9340059"/>
              <a:gd name="connsiteY15" fmla="*/ 72428 h 572138"/>
              <a:gd name="connsiteX16" fmla="*/ 238005 w 9340059"/>
              <a:gd name="connsiteY16" fmla="*/ 0 h 572138"/>
              <a:gd name="connsiteX17" fmla="*/ 319486 w 9340059"/>
              <a:gd name="connsiteY17" fmla="*/ 27161 h 572138"/>
              <a:gd name="connsiteX18" fmla="*/ 309902 w 9340059"/>
              <a:gd name="connsiteY18" fmla="*/ 29443 h 572138"/>
              <a:gd name="connsiteX19" fmla="*/ 267500 w 9340059"/>
              <a:gd name="connsiteY19" fmla="*/ 17187 h 572138"/>
              <a:gd name="connsiteX20" fmla="*/ 238005 w 9340059"/>
              <a:gd name="connsiteY20" fmla="*/ 0 h 5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40059" h="572138">
                <a:moveTo>
                  <a:pt x="309902" y="29443"/>
                </a:moveTo>
                <a:lnTo>
                  <a:pt x="331369" y="35648"/>
                </a:lnTo>
                <a:cubicBezTo>
                  <a:pt x="393046" y="48662"/>
                  <a:pt x="500556" y="63374"/>
                  <a:pt x="699732" y="81481"/>
                </a:cubicBezTo>
                <a:cubicBezTo>
                  <a:pt x="1098085" y="117695"/>
                  <a:pt x="1762005" y="197667"/>
                  <a:pt x="2628120" y="217283"/>
                </a:cubicBezTo>
                <a:cubicBezTo>
                  <a:pt x="3494235" y="236899"/>
                  <a:pt x="5896421" y="199177"/>
                  <a:pt x="5896421" y="199177"/>
                </a:cubicBezTo>
                <a:cubicBezTo>
                  <a:pt x="6981328" y="184088"/>
                  <a:pt x="8449498" y="105624"/>
                  <a:pt x="9137561" y="126749"/>
                </a:cubicBezTo>
                <a:lnTo>
                  <a:pt x="9340059" y="136520"/>
                </a:lnTo>
                <a:lnTo>
                  <a:pt x="9340059" y="499668"/>
                </a:lnTo>
                <a:lnTo>
                  <a:pt x="9247900" y="490586"/>
                </a:lnTo>
                <a:cubicBezTo>
                  <a:pt x="9003268" y="470027"/>
                  <a:pt x="8703749" y="453429"/>
                  <a:pt x="8331803" y="452674"/>
                </a:cubicBezTo>
                <a:cubicBezTo>
                  <a:pt x="7587910" y="451165"/>
                  <a:pt x="6330987" y="525101"/>
                  <a:pt x="5371320" y="543208"/>
                </a:cubicBezTo>
                <a:cubicBezTo>
                  <a:pt x="4411653" y="561315"/>
                  <a:pt x="3362959" y="586966"/>
                  <a:pt x="2573799" y="561315"/>
                </a:cubicBezTo>
                <a:cubicBezTo>
                  <a:pt x="1784639" y="535664"/>
                  <a:pt x="1055834" y="434567"/>
                  <a:pt x="636357" y="389300"/>
                </a:cubicBezTo>
                <a:cubicBezTo>
                  <a:pt x="216880" y="344033"/>
                  <a:pt x="158033" y="331962"/>
                  <a:pt x="56936" y="289712"/>
                </a:cubicBezTo>
                <a:cubicBezTo>
                  <a:pt x="-44161" y="247462"/>
                  <a:pt x="17704" y="172016"/>
                  <a:pt x="29775" y="135802"/>
                </a:cubicBezTo>
                <a:cubicBezTo>
                  <a:pt x="41846" y="99588"/>
                  <a:pt x="81078" y="90535"/>
                  <a:pt x="129363" y="72428"/>
                </a:cubicBezTo>
                <a:close/>
                <a:moveTo>
                  <a:pt x="238005" y="0"/>
                </a:moveTo>
                <a:lnTo>
                  <a:pt x="319486" y="27161"/>
                </a:lnTo>
                <a:lnTo>
                  <a:pt x="309902" y="29443"/>
                </a:lnTo>
                <a:lnTo>
                  <a:pt x="267500" y="17187"/>
                </a:lnTo>
                <a:cubicBezTo>
                  <a:pt x="253849" y="11317"/>
                  <a:pt x="245927" y="5659"/>
                  <a:pt x="238005" y="0"/>
                </a:cubicBezTo>
                <a:close/>
              </a:path>
            </a:pathLst>
          </a:custGeom>
          <a:solidFill>
            <a:srgbClr val="6C471A"/>
          </a:solidFill>
          <a:ln w="1905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3B572D8-2462-476B-B82A-3394E2619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066" y="1798455"/>
            <a:ext cx="2598593" cy="3806211"/>
          </a:xfrm>
          <a:prstGeom prst="rect">
            <a:avLst/>
          </a:prstGeom>
        </p:spPr>
      </p:pic>
      <p:sp>
        <p:nvSpPr>
          <p:cNvPr id="30" name="文本框 29">
            <a:extLst>
              <a:ext uri="{FF2B5EF4-FFF2-40B4-BE49-F238E27FC236}">
                <a16:creationId xmlns:a16="http://schemas.microsoft.com/office/drawing/2014/main" id="{1FE74068-4582-42F1-8DBA-1A65EBBF0BCA}"/>
              </a:ext>
            </a:extLst>
          </p:cNvPr>
          <p:cNvSpPr txBox="1"/>
          <p:nvPr/>
        </p:nvSpPr>
        <p:spPr>
          <a:xfrm>
            <a:off x="4023816" y="2956533"/>
            <a:ext cx="3189748" cy="461665"/>
          </a:xfrm>
          <a:prstGeom prst="rect">
            <a:avLst/>
          </a:prstGeom>
          <a:noFill/>
        </p:spPr>
        <p:txBody>
          <a:bodyPr wrap="square" rtlCol="0">
            <a:spAutoFit/>
          </a:bodyPr>
          <a:lstStyle/>
          <a:p>
            <a:r>
              <a:rPr lang="zh-CN" altLang="en-US" sz="2400" dirty="0">
                <a:ln w="6350">
                  <a:noFill/>
                </a:ln>
                <a:solidFill>
                  <a:srgbClr val="333F50"/>
                </a:solidFill>
                <a:latin typeface="汉仪太极体简" panose="02010604000101010101" pitchFamily="2" charset="-122"/>
                <a:ea typeface="汉仪太极体简" panose="02010604000101010101" pitchFamily="2" charset="-122"/>
              </a:rPr>
              <a:t>这里填写标题</a:t>
            </a:r>
          </a:p>
        </p:txBody>
      </p:sp>
      <p:sp>
        <p:nvSpPr>
          <p:cNvPr id="31" name="矩形 30">
            <a:extLst>
              <a:ext uri="{FF2B5EF4-FFF2-40B4-BE49-F238E27FC236}">
                <a16:creationId xmlns:a16="http://schemas.microsoft.com/office/drawing/2014/main" id="{C33142E1-2BAF-40EA-B9A9-5F9D82643FFF}"/>
              </a:ext>
            </a:extLst>
          </p:cNvPr>
          <p:cNvSpPr/>
          <p:nvPr/>
        </p:nvSpPr>
        <p:spPr>
          <a:xfrm>
            <a:off x="4024676" y="3484253"/>
            <a:ext cx="6567624" cy="938719"/>
          </a:xfrm>
          <a:prstGeom prst="rect">
            <a:avLst/>
          </a:prstGeom>
        </p:spPr>
        <p:txBody>
          <a:bodyPr wrap="square">
            <a:spAutoFit/>
          </a:bodyPr>
          <a:lstStyle/>
          <a:p>
            <a:r>
              <a:rPr lang="en-US" altLang="zh-CN" sz="1100" dirty="0">
                <a:solidFill>
                  <a:srgbClr val="333F50"/>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 He is very strong. He helps the rabbit and monkey. Three friends are very happy. They go to the elephant’s home. </a:t>
            </a:r>
            <a:endParaRPr lang="zh-CN" altLang="en-US" sz="1100" dirty="0">
              <a:solidFill>
                <a:srgbClr val="333F50"/>
              </a:solidFill>
              <a:latin typeface="汉仪乐喵体简" panose="00020600040101010101" pitchFamily="18" charset="-122"/>
              <a:ea typeface="汉仪乐喵体简" panose="00020600040101010101" pitchFamily="18" charset="-122"/>
            </a:endParaRPr>
          </a:p>
        </p:txBody>
      </p:sp>
    </p:spTree>
    <p:extLst>
      <p:ext uri="{BB962C8B-B14F-4D97-AF65-F5344CB8AC3E}">
        <p14:creationId xmlns:p14="http://schemas.microsoft.com/office/powerpoint/2010/main" val="10368071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randombar(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randombar(horizontal)">
                                      <p:cBhvr>
                                        <p:cTn id="12" dur="500"/>
                                        <p:tgtEl>
                                          <p:spTgt spid="7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randombar(horizontal)">
                                      <p:cBhvr>
                                        <p:cTn id="15" dur="500"/>
                                        <p:tgtEl>
                                          <p:spTgt spid="7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randombar(horizontal)">
                                      <p:cBhvr>
                                        <p:cTn id="18" dur="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randombar(horizontal)">
                                      <p:cBhvr>
                                        <p:cTn id="30" dur="500"/>
                                        <p:tgtEl>
                                          <p:spTgt spid="3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randombar(horizontal)">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8" grpId="0" animBg="1"/>
      <p:bldP spid="61"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a:extLst>
              <a:ext uri="{FF2B5EF4-FFF2-40B4-BE49-F238E27FC236}">
                <a16:creationId xmlns:a16="http://schemas.microsoft.com/office/drawing/2014/main" id="{6FE3FFE2-1B6A-49D9-B45B-30EF33ABDAC1}"/>
              </a:ext>
            </a:extLst>
          </p:cNvPr>
          <p:cNvPicPr>
            <a:picLocks noChangeAspect="1"/>
          </p:cNvPicPr>
          <p:nvPr/>
        </p:nvPicPr>
        <p:blipFill rotWithShape="1">
          <a:blip r:embed="rId5">
            <a:extLst>
              <a:ext uri="{28A0092B-C50C-407E-A947-70E740481C1C}">
                <a14:useLocalDpi xmlns:a14="http://schemas.microsoft.com/office/drawing/2010/main" val="0"/>
              </a:ext>
            </a:extLst>
          </a:blip>
          <a:srcRect t="50420" r="78565"/>
          <a:stretch/>
        </p:blipFill>
        <p:spPr>
          <a:xfrm>
            <a:off x="1657987" y="1944020"/>
            <a:ext cx="1388170" cy="2405026"/>
          </a:xfrm>
          <a:prstGeom prst="rect">
            <a:avLst/>
          </a:prstGeom>
        </p:spPr>
      </p:pic>
      <p:pic>
        <p:nvPicPr>
          <p:cNvPr id="55" name="图片 54">
            <a:extLst>
              <a:ext uri="{FF2B5EF4-FFF2-40B4-BE49-F238E27FC236}">
                <a16:creationId xmlns:a16="http://schemas.microsoft.com/office/drawing/2014/main" id="{BCA424DA-36D4-40F8-B338-B8214A27042A}"/>
              </a:ext>
            </a:extLst>
          </p:cNvPr>
          <p:cNvPicPr>
            <a:picLocks noChangeAspect="1"/>
          </p:cNvPicPr>
          <p:nvPr/>
        </p:nvPicPr>
        <p:blipFill rotWithShape="1">
          <a:blip r:embed="rId5">
            <a:extLst>
              <a:ext uri="{28A0092B-C50C-407E-A947-70E740481C1C}">
                <a14:useLocalDpi xmlns:a14="http://schemas.microsoft.com/office/drawing/2010/main" val="0"/>
              </a:ext>
            </a:extLst>
          </a:blip>
          <a:srcRect l="43920" t="46501" r="-887" b="3919"/>
          <a:stretch/>
        </p:blipFill>
        <p:spPr>
          <a:xfrm>
            <a:off x="7771305" y="1929892"/>
            <a:ext cx="3689259" cy="2405026"/>
          </a:xfrm>
          <a:prstGeom prst="rect">
            <a:avLst/>
          </a:prstGeom>
        </p:spPr>
      </p:pic>
      <p:pic>
        <p:nvPicPr>
          <p:cNvPr id="56" name="图片 55">
            <a:extLst>
              <a:ext uri="{FF2B5EF4-FFF2-40B4-BE49-F238E27FC236}">
                <a16:creationId xmlns:a16="http://schemas.microsoft.com/office/drawing/2014/main" id="{464136AA-2E85-4B5B-B516-6BF5364DAAB1}"/>
              </a:ext>
            </a:extLst>
          </p:cNvPr>
          <p:cNvPicPr>
            <a:picLocks noChangeAspect="1"/>
          </p:cNvPicPr>
          <p:nvPr/>
        </p:nvPicPr>
        <p:blipFill rotWithShape="1">
          <a:blip r:embed="rId5">
            <a:extLst>
              <a:ext uri="{28A0092B-C50C-407E-A947-70E740481C1C}">
                <a14:useLocalDpi xmlns:a14="http://schemas.microsoft.com/office/drawing/2010/main" val="0"/>
              </a:ext>
            </a:extLst>
          </a:blip>
          <a:srcRect l="22228" t="48927" r="56337" b="1493"/>
          <a:stretch/>
        </p:blipFill>
        <p:spPr>
          <a:xfrm>
            <a:off x="5401915" y="2009484"/>
            <a:ext cx="1388170" cy="2405026"/>
          </a:xfrm>
          <a:prstGeom prst="rect">
            <a:avLst/>
          </a:prstGeom>
        </p:spPr>
      </p:pic>
      <p:grpSp>
        <p:nvGrpSpPr>
          <p:cNvPr id="62" name="组合 61">
            <a:extLst>
              <a:ext uri="{FF2B5EF4-FFF2-40B4-BE49-F238E27FC236}">
                <a16:creationId xmlns:a16="http://schemas.microsoft.com/office/drawing/2014/main" id="{9E7F65DC-B384-46D9-9F03-69AF5E56AC20}"/>
              </a:ext>
            </a:extLst>
          </p:cNvPr>
          <p:cNvGrpSpPr/>
          <p:nvPr/>
        </p:nvGrpSpPr>
        <p:grpSpPr>
          <a:xfrm>
            <a:off x="1063476" y="4375658"/>
            <a:ext cx="3216867" cy="1365920"/>
            <a:chOff x="728991" y="3602805"/>
            <a:chExt cx="3216867" cy="1365920"/>
          </a:xfrm>
        </p:grpSpPr>
        <p:sp>
          <p:nvSpPr>
            <p:cNvPr id="63" name="矩形 62">
              <a:extLst>
                <a:ext uri="{FF2B5EF4-FFF2-40B4-BE49-F238E27FC236}">
                  <a16:creationId xmlns:a16="http://schemas.microsoft.com/office/drawing/2014/main" id="{CE4E3309-F6EB-4F1A-B521-5F04D455F527}"/>
                </a:ext>
              </a:extLst>
            </p:cNvPr>
            <p:cNvSpPr/>
            <p:nvPr/>
          </p:nvSpPr>
          <p:spPr>
            <a:xfrm>
              <a:off x="728991" y="4030006"/>
              <a:ext cx="2907404" cy="938719"/>
            </a:xfrm>
            <a:prstGeom prst="rect">
              <a:avLst/>
            </a:prstGeom>
          </p:spPr>
          <p:txBody>
            <a:bodyPr wrap="square">
              <a:spAutoFit/>
            </a:bodyPr>
            <a:lstStyle/>
            <a:p>
              <a:pPr algn="ctr"/>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64" name="文本框 63">
              <a:extLst>
                <a:ext uri="{FF2B5EF4-FFF2-40B4-BE49-F238E27FC236}">
                  <a16:creationId xmlns:a16="http://schemas.microsoft.com/office/drawing/2014/main" id="{AFC8044B-A945-4401-A6A2-DE8607FE808A}"/>
                </a:ext>
              </a:extLst>
            </p:cNvPr>
            <p:cNvSpPr txBox="1"/>
            <p:nvPr/>
          </p:nvSpPr>
          <p:spPr>
            <a:xfrm>
              <a:off x="1147199" y="3602805"/>
              <a:ext cx="2798659" cy="461665"/>
            </a:xfrm>
            <a:prstGeom prst="rect">
              <a:avLst/>
            </a:prstGeom>
            <a:noFill/>
          </p:spPr>
          <p:txBody>
            <a:bodyPr wrap="square" rtlCol="0">
              <a:spAutoFit/>
            </a:bodyPr>
            <a:lstStyle/>
            <a:p>
              <a:r>
                <a:rPr lang="zh-CN" altLang="en-US" sz="2400" dirty="0">
                  <a:ln w="12700">
                    <a:solidFill>
                      <a:srgbClr val="77776D"/>
                    </a:solidFill>
                  </a:ln>
                  <a:noFill/>
                  <a:latin typeface="汉仪细中圆简" panose="02010609000101010101" pitchFamily="49" charset="-122"/>
                  <a:ea typeface="汉仪细中圆简" panose="02010609000101010101" pitchFamily="49" charset="-122"/>
                </a:rPr>
                <a:t>这里填写标题</a:t>
              </a:r>
            </a:p>
          </p:txBody>
        </p:sp>
      </p:grpSp>
      <p:grpSp>
        <p:nvGrpSpPr>
          <p:cNvPr id="65" name="组合 64">
            <a:extLst>
              <a:ext uri="{FF2B5EF4-FFF2-40B4-BE49-F238E27FC236}">
                <a16:creationId xmlns:a16="http://schemas.microsoft.com/office/drawing/2014/main" id="{D7461A4F-CC4E-4ED7-B0A3-590BA348E4BD}"/>
              </a:ext>
            </a:extLst>
          </p:cNvPr>
          <p:cNvGrpSpPr/>
          <p:nvPr/>
        </p:nvGrpSpPr>
        <p:grpSpPr>
          <a:xfrm>
            <a:off x="8072130" y="4375658"/>
            <a:ext cx="3216867" cy="1365920"/>
            <a:chOff x="728991" y="3602805"/>
            <a:chExt cx="3216867" cy="1365920"/>
          </a:xfrm>
        </p:grpSpPr>
        <p:sp>
          <p:nvSpPr>
            <p:cNvPr id="66" name="矩形 65">
              <a:extLst>
                <a:ext uri="{FF2B5EF4-FFF2-40B4-BE49-F238E27FC236}">
                  <a16:creationId xmlns:a16="http://schemas.microsoft.com/office/drawing/2014/main" id="{215BC17B-B9D2-461E-9304-19C4C67BC5BD}"/>
                </a:ext>
              </a:extLst>
            </p:cNvPr>
            <p:cNvSpPr/>
            <p:nvPr/>
          </p:nvSpPr>
          <p:spPr>
            <a:xfrm>
              <a:off x="728991" y="4030006"/>
              <a:ext cx="2907404" cy="938719"/>
            </a:xfrm>
            <a:prstGeom prst="rect">
              <a:avLst/>
            </a:prstGeom>
          </p:spPr>
          <p:txBody>
            <a:bodyPr wrap="square">
              <a:spAutoFit/>
            </a:bodyPr>
            <a:lstStyle/>
            <a:p>
              <a:pPr algn="ctr"/>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67" name="文本框 66">
              <a:extLst>
                <a:ext uri="{FF2B5EF4-FFF2-40B4-BE49-F238E27FC236}">
                  <a16:creationId xmlns:a16="http://schemas.microsoft.com/office/drawing/2014/main" id="{60213E33-9A57-44CF-9962-B670F6CBB78E}"/>
                </a:ext>
              </a:extLst>
            </p:cNvPr>
            <p:cNvSpPr txBox="1"/>
            <p:nvPr/>
          </p:nvSpPr>
          <p:spPr>
            <a:xfrm>
              <a:off x="1147199" y="3602805"/>
              <a:ext cx="2798659" cy="461665"/>
            </a:xfrm>
            <a:prstGeom prst="rect">
              <a:avLst/>
            </a:prstGeom>
            <a:noFill/>
          </p:spPr>
          <p:txBody>
            <a:bodyPr wrap="square" rtlCol="0">
              <a:spAutoFit/>
            </a:bodyPr>
            <a:lstStyle/>
            <a:p>
              <a:r>
                <a:rPr lang="zh-CN" altLang="en-US" sz="2400" dirty="0">
                  <a:ln w="12700">
                    <a:solidFill>
                      <a:srgbClr val="77776D"/>
                    </a:solidFill>
                  </a:ln>
                  <a:noFill/>
                  <a:latin typeface="汉仪细中圆简" panose="02010609000101010101" pitchFamily="49" charset="-122"/>
                  <a:ea typeface="汉仪细中圆简" panose="02010609000101010101" pitchFamily="49" charset="-122"/>
                </a:rPr>
                <a:t>这里填写标题</a:t>
              </a:r>
            </a:p>
          </p:txBody>
        </p:sp>
      </p:grpSp>
      <p:grpSp>
        <p:nvGrpSpPr>
          <p:cNvPr id="68" name="组合 67">
            <a:extLst>
              <a:ext uri="{FF2B5EF4-FFF2-40B4-BE49-F238E27FC236}">
                <a16:creationId xmlns:a16="http://schemas.microsoft.com/office/drawing/2014/main" id="{D7A860B8-CA4B-403C-95D2-A894D2733ACC}"/>
              </a:ext>
            </a:extLst>
          </p:cNvPr>
          <p:cNvGrpSpPr/>
          <p:nvPr/>
        </p:nvGrpSpPr>
        <p:grpSpPr>
          <a:xfrm>
            <a:off x="4567803" y="4375658"/>
            <a:ext cx="3216867" cy="1365920"/>
            <a:chOff x="728991" y="3602805"/>
            <a:chExt cx="3216867" cy="1365920"/>
          </a:xfrm>
        </p:grpSpPr>
        <p:sp>
          <p:nvSpPr>
            <p:cNvPr id="69" name="矩形 68">
              <a:extLst>
                <a:ext uri="{FF2B5EF4-FFF2-40B4-BE49-F238E27FC236}">
                  <a16:creationId xmlns:a16="http://schemas.microsoft.com/office/drawing/2014/main" id="{3D7BFA88-4F00-4CB2-A2D2-CA62D6F10C14}"/>
                </a:ext>
              </a:extLst>
            </p:cNvPr>
            <p:cNvSpPr/>
            <p:nvPr/>
          </p:nvSpPr>
          <p:spPr>
            <a:xfrm>
              <a:off x="728991" y="4030006"/>
              <a:ext cx="2907404" cy="938719"/>
            </a:xfrm>
            <a:prstGeom prst="rect">
              <a:avLst/>
            </a:prstGeom>
          </p:spPr>
          <p:txBody>
            <a:bodyPr wrap="square">
              <a:spAutoFit/>
            </a:bodyPr>
            <a:lstStyle/>
            <a:p>
              <a:pPr algn="ctr"/>
              <a:r>
                <a:rPr lang="en-US" altLang="zh-CN" sz="1100" dirty="0">
                  <a:solidFill>
                    <a:schemeClr val="tx1">
                      <a:lumMod val="75000"/>
                      <a:lumOff val="25000"/>
                    </a:schemeClr>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a:t>
              </a:r>
              <a:endParaRPr lang="zh-CN" altLang="en-US" sz="1100" dirty="0">
                <a:solidFill>
                  <a:schemeClr val="tx1">
                    <a:lumMod val="75000"/>
                    <a:lumOff val="25000"/>
                  </a:schemeClr>
                </a:solidFill>
                <a:latin typeface="汉仪乐喵体简" panose="00020600040101010101" pitchFamily="18" charset="-122"/>
                <a:ea typeface="汉仪乐喵体简" panose="00020600040101010101" pitchFamily="18" charset="-122"/>
              </a:endParaRPr>
            </a:p>
          </p:txBody>
        </p:sp>
        <p:sp>
          <p:nvSpPr>
            <p:cNvPr id="70" name="文本框 69">
              <a:extLst>
                <a:ext uri="{FF2B5EF4-FFF2-40B4-BE49-F238E27FC236}">
                  <a16:creationId xmlns:a16="http://schemas.microsoft.com/office/drawing/2014/main" id="{4EC53024-88C8-423C-841F-D4A11139D556}"/>
                </a:ext>
              </a:extLst>
            </p:cNvPr>
            <p:cNvSpPr txBox="1"/>
            <p:nvPr/>
          </p:nvSpPr>
          <p:spPr>
            <a:xfrm>
              <a:off x="1147199" y="3602805"/>
              <a:ext cx="2798659" cy="461665"/>
            </a:xfrm>
            <a:prstGeom prst="rect">
              <a:avLst/>
            </a:prstGeom>
            <a:noFill/>
          </p:spPr>
          <p:txBody>
            <a:bodyPr wrap="square" rtlCol="0">
              <a:spAutoFit/>
            </a:bodyPr>
            <a:lstStyle/>
            <a:p>
              <a:r>
                <a:rPr lang="zh-CN" altLang="en-US" sz="2400" dirty="0">
                  <a:ln w="12700">
                    <a:solidFill>
                      <a:srgbClr val="77776D"/>
                    </a:solidFill>
                  </a:ln>
                  <a:noFill/>
                  <a:latin typeface="汉仪细中圆简" panose="02010609000101010101" pitchFamily="49" charset="-122"/>
                  <a:ea typeface="汉仪细中圆简" panose="02010609000101010101" pitchFamily="49" charset="-122"/>
                </a:rPr>
                <a:t>这里填写标题</a:t>
              </a:r>
            </a:p>
          </p:txBody>
        </p:sp>
      </p:gr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sp>
        <p:nvSpPr>
          <p:cNvPr id="82" name="sketched-down-arrow_36677">
            <a:extLst>
              <a:ext uri="{FF2B5EF4-FFF2-40B4-BE49-F238E27FC236}">
                <a16:creationId xmlns:a16="http://schemas.microsoft.com/office/drawing/2014/main" id="{7009956C-9C19-43B7-8B95-051EBCD19EE5}"/>
              </a:ext>
            </a:extLst>
          </p:cNvPr>
          <p:cNvSpPr>
            <a:spLocks noChangeAspect="1"/>
          </p:cNvSpPr>
          <p:nvPr/>
        </p:nvSpPr>
        <p:spPr bwMode="auto">
          <a:xfrm rot="5400000" flipH="1">
            <a:off x="4086813" y="3431255"/>
            <a:ext cx="541808" cy="609684"/>
          </a:xfrm>
          <a:custGeom>
            <a:avLst/>
            <a:gdLst>
              <a:gd name="connsiteX0" fmla="*/ 18556 w 540743"/>
              <a:gd name="connsiteY0" fmla="*/ 446962 h 608486"/>
              <a:gd name="connsiteX1" fmla="*/ 43612 w 540743"/>
              <a:gd name="connsiteY1" fmla="*/ 446962 h 608486"/>
              <a:gd name="connsiteX2" fmla="*/ 43612 w 540743"/>
              <a:gd name="connsiteY2" fmla="*/ 465410 h 608486"/>
              <a:gd name="connsiteX3" fmla="*/ 62168 w 540743"/>
              <a:gd name="connsiteY3" fmla="*/ 465410 h 608486"/>
              <a:gd name="connsiteX4" fmla="*/ 62168 w 540743"/>
              <a:gd name="connsiteY4" fmla="*/ 490541 h 608486"/>
              <a:gd name="connsiteX5" fmla="*/ 43612 w 540743"/>
              <a:gd name="connsiteY5" fmla="*/ 490541 h 608486"/>
              <a:gd name="connsiteX6" fmla="*/ 43612 w 540743"/>
              <a:gd name="connsiteY6" fmla="*/ 508989 h 608486"/>
              <a:gd name="connsiteX7" fmla="*/ 18556 w 540743"/>
              <a:gd name="connsiteY7" fmla="*/ 508989 h 608486"/>
              <a:gd name="connsiteX8" fmla="*/ 18556 w 540743"/>
              <a:gd name="connsiteY8" fmla="*/ 490541 h 608486"/>
              <a:gd name="connsiteX9" fmla="*/ 0 w 540743"/>
              <a:gd name="connsiteY9" fmla="*/ 490541 h 608486"/>
              <a:gd name="connsiteX10" fmla="*/ 0 w 540743"/>
              <a:gd name="connsiteY10" fmla="*/ 465410 h 608486"/>
              <a:gd name="connsiteX11" fmla="*/ 18556 w 540743"/>
              <a:gd name="connsiteY11" fmla="*/ 465410 h 608486"/>
              <a:gd name="connsiteX12" fmla="*/ 379138 w 540743"/>
              <a:gd name="connsiteY12" fmla="*/ 363455 h 608486"/>
              <a:gd name="connsiteX13" fmla="*/ 291252 w 540743"/>
              <a:gd name="connsiteY13" fmla="*/ 490250 h 608486"/>
              <a:gd name="connsiteX14" fmla="*/ 323185 w 540743"/>
              <a:gd name="connsiteY14" fmla="*/ 490250 h 608486"/>
              <a:gd name="connsiteX15" fmla="*/ 335713 w 540743"/>
              <a:gd name="connsiteY15" fmla="*/ 502855 h 608486"/>
              <a:gd name="connsiteX16" fmla="*/ 335713 w 540743"/>
              <a:gd name="connsiteY16" fmla="*/ 583371 h 608486"/>
              <a:gd name="connsiteX17" fmla="*/ 422469 w 540743"/>
              <a:gd name="connsiteY17" fmla="*/ 583371 h 608486"/>
              <a:gd name="connsiteX18" fmla="*/ 422469 w 540743"/>
              <a:gd name="connsiteY18" fmla="*/ 502855 h 608486"/>
              <a:gd name="connsiteX19" fmla="*/ 435092 w 540743"/>
              <a:gd name="connsiteY19" fmla="*/ 490250 h 608486"/>
              <a:gd name="connsiteX20" fmla="*/ 467025 w 540743"/>
              <a:gd name="connsiteY20" fmla="*/ 490250 h 608486"/>
              <a:gd name="connsiteX21" fmla="*/ 497081 w 540743"/>
              <a:gd name="connsiteY21" fmla="*/ 341466 h 608486"/>
              <a:gd name="connsiteX22" fmla="*/ 522260 w 540743"/>
              <a:gd name="connsiteY22" fmla="*/ 341466 h 608486"/>
              <a:gd name="connsiteX23" fmla="*/ 522260 w 540743"/>
              <a:gd name="connsiteY23" fmla="*/ 360001 h 608486"/>
              <a:gd name="connsiteX24" fmla="*/ 540743 w 540743"/>
              <a:gd name="connsiteY24" fmla="*/ 360001 h 608486"/>
              <a:gd name="connsiteX25" fmla="*/ 540743 w 540743"/>
              <a:gd name="connsiteY25" fmla="*/ 385029 h 608486"/>
              <a:gd name="connsiteX26" fmla="*/ 522260 w 540743"/>
              <a:gd name="connsiteY26" fmla="*/ 385029 h 608486"/>
              <a:gd name="connsiteX27" fmla="*/ 522260 w 540743"/>
              <a:gd name="connsiteY27" fmla="*/ 403564 h 608486"/>
              <a:gd name="connsiteX28" fmla="*/ 497081 w 540743"/>
              <a:gd name="connsiteY28" fmla="*/ 403564 h 608486"/>
              <a:gd name="connsiteX29" fmla="*/ 497081 w 540743"/>
              <a:gd name="connsiteY29" fmla="*/ 385029 h 608486"/>
              <a:gd name="connsiteX30" fmla="*/ 478504 w 540743"/>
              <a:gd name="connsiteY30" fmla="*/ 385029 h 608486"/>
              <a:gd name="connsiteX31" fmla="*/ 478504 w 540743"/>
              <a:gd name="connsiteY31" fmla="*/ 360001 h 608486"/>
              <a:gd name="connsiteX32" fmla="*/ 497081 w 540743"/>
              <a:gd name="connsiteY32" fmla="*/ 360001 h 608486"/>
              <a:gd name="connsiteX33" fmla="*/ 155419 w 540743"/>
              <a:gd name="connsiteY33" fmla="*/ 245595 h 608486"/>
              <a:gd name="connsiteX34" fmla="*/ 67533 w 540743"/>
              <a:gd name="connsiteY34" fmla="*/ 372391 h 608486"/>
              <a:gd name="connsiteX35" fmla="*/ 99466 w 540743"/>
              <a:gd name="connsiteY35" fmla="*/ 372391 h 608486"/>
              <a:gd name="connsiteX36" fmla="*/ 111994 w 540743"/>
              <a:gd name="connsiteY36" fmla="*/ 384901 h 608486"/>
              <a:gd name="connsiteX37" fmla="*/ 111994 w 540743"/>
              <a:gd name="connsiteY37" fmla="*/ 583371 h 608486"/>
              <a:gd name="connsiteX38" fmla="*/ 198750 w 540743"/>
              <a:gd name="connsiteY38" fmla="*/ 583371 h 608486"/>
              <a:gd name="connsiteX39" fmla="*/ 198750 w 540743"/>
              <a:gd name="connsiteY39" fmla="*/ 384901 h 608486"/>
              <a:gd name="connsiteX40" fmla="*/ 211278 w 540743"/>
              <a:gd name="connsiteY40" fmla="*/ 372391 h 608486"/>
              <a:gd name="connsiteX41" fmla="*/ 243305 w 540743"/>
              <a:gd name="connsiteY41" fmla="*/ 372391 h 608486"/>
              <a:gd name="connsiteX42" fmla="*/ 403820 w 540743"/>
              <a:gd name="connsiteY42" fmla="*/ 223622 h 608486"/>
              <a:gd name="connsiteX43" fmla="*/ 428970 w 540743"/>
              <a:gd name="connsiteY43" fmla="*/ 223622 h 608486"/>
              <a:gd name="connsiteX44" fmla="*/ 428970 w 540743"/>
              <a:gd name="connsiteY44" fmla="*/ 242049 h 608486"/>
              <a:gd name="connsiteX45" fmla="*/ 447526 w 540743"/>
              <a:gd name="connsiteY45" fmla="*/ 242049 h 608486"/>
              <a:gd name="connsiteX46" fmla="*/ 447526 w 540743"/>
              <a:gd name="connsiteY46" fmla="*/ 267151 h 608486"/>
              <a:gd name="connsiteX47" fmla="*/ 428970 w 540743"/>
              <a:gd name="connsiteY47" fmla="*/ 267151 h 608486"/>
              <a:gd name="connsiteX48" fmla="*/ 428970 w 540743"/>
              <a:gd name="connsiteY48" fmla="*/ 285578 h 608486"/>
              <a:gd name="connsiteX49" fmla="*/ 403820 w 540743"/>
              <a:gd name="connsiteY49" fmla="*/ 285578 h 608486"/>
              <a:gd name="connsiteX50" fmla="*/ 403820 w 540743"/>
              <a:gd name="connsiteY50" fmla="*/ 267151 h 608486"/>
              <a:gd name="connsiteX51" fmla="*/ 385358 w 540743"/>
              <a:gd name="connsiteY51" fmla="*/ 267151 h 608486"/>
              <a:gd name="connsiteX52" fmla="*/ 385358 w 540743"/>
              <a:gd name="connsiteY52" fmla="*/ 242049 h 608486"/>
              <a:gd name="connsiteX53" fmla="*/ 403820 w 540743"/>
              <a:gd name="connsiteY53" fmla="*/ 242049 h 608486"/>
              <a:gd name="connsiteX54" fmla="*/ 24766 w 540743"/>
              <a:gd name="connsiteY54" fmla="*/ 186363 h 608486"/>
              <a:gd name="connsiteX55" fmla="*/ 49822 w 540743"/>
              <a:gd name="connsiteY55" fmla="*/ 186363 h 608486"/>
              <a:gd name="connsiteX56" fmla="*/ 49822 w 540743"/>
              <a:gd name="connsiteY56" fmla="*/ 204790 h 608486"/>
              <a:gd name="connsiteX57" fmla="*/ 68378 w 540743"/>
              <a:gd name="connsiteY57" fmla="*/ 204790 h 608486"/>
              <a:gd name="connsiteX58" fmla="*/ 68378 w 540743"/>
              <a:gd name="connsiteY58" fmla="*/ 229892 h 608486"/>
              <a:gd name="connsiteX59" fmla="*/ 49822 w 540743"/>
              <a:gd name="connsiteY59" fmla="*/ 229892 h 608486"/>
              <a:gd name="connsiteX60" fmla="*/ 49822 w 540743"/>
              <a:gd name="connsiteY60" fmla="*/ 248319 h 608486"/>
              <a:gd name="connsiteX61" fmla="*/ 24766 w 540743"/>
              <a:gd name="connsiteY61" fmla="*/ 248319 h 608486"/>
              <a:gd name="connsiteX62" fmla="*/ 24766 w 540743"/>
              <a:gd name="connsiteY62" fmla="*/ 229892 h 608486"/>
              <a:gd name="connsiteX63" fmla="*/ 6210 w 540743"/>
              <a:gd name="connsiteY63" fmla="*/ 229892 h 608486"/>
              <a:gd name="connsiteX64" fmla="*/ 6210 w 540743"/>
              <a:gd name="connsiteY64" fmla="*/ 204790 h 608486"/>
              <a:gd name="connsiteX65" fmla="*/ 24766 w 540743"/>
              <a:gd name="connsiteY65" fmla="*/ 204790 h 608486"/>
              <a:gd name="connsiteX66" fmla="*/ 428729 w 540743"/>
              <a:gd name="connsiteY66" fmla="*/ 62168 h 608486"/>
              <a:gd name="connsiteX67" fmla="*/ 453879 w 540743"/>
              <a:gd name="connsiteY67" fmla="*/ 62168 h 608486"/>
              <a:gd name="connsiteX68" fmla="*/ 453879 w 540743"/>
              <a:gd name="connsiteY68" fmla="*/ 80703 h 608486"/>
              <a:gd name="connsiteX69" fmla="*/ 472435 w 540743"/>
              <a:gd name="connsiteY69" fmla="*/ 80703 h 608486"/>
              <a:gd name="connsiteX70" fmla="*/ 472435 w 540743"/>
              <a:gd name="connsiteY70" fmla="*/ 105731 h 608486"/>
              <a:gd name="connsiteX71" fmla="*/ 453879 w 540743"/>
              <a:gd name="connsiteY71" fmla="*/ 105731 h 608486"/>
              <a:gd name="connsiteX72" fmla="*/ 453879 w 540743"/>
              <a:gd name="connsiteY72" fmla="*/ 124266 h 608486"/>
              <a:gd name="connsiteX73" fmla="*/ 428729 w 540743"/>
              <a:gd name="connsiteY73" fmla="*/ 124266 h 608486"/>
              <a:gd name="connsiteX74" fmla="*/ 428729 w 540743"/>
              <a:gd name="connsiteY74" fmla="*/ 105731 h 608486"/>
              <a:gd name="connsiteX75" fmla="*/ 410267 w 540743"/>
              <a:gd name="connsiteY75" fmla="*/ 105731 h 608486"/>
              <a:gd name="connsiteX76" fmla="*/ 410267 w 540743"/>
              <a:gd name="connsiteY76" fmla="*/ 80703 h 608486"/>
              <a:gd name="connsiteX77" fmla="*/ 428729 w 540743"/>
              <a:gd name="connsiteY77" fmla="*/ 80703 h 608486"/>
              <a:gd name="connsiteX78" fmla="*/ 267231 w 540743"/>
              <a:gd name="connsiteY78" fmla="*/ 34615 h 608486"/>
              <a:gd name="connsiteX79" fmla="*/ 179345 w 540743"/>
              <a:gd name="connsiteY79" fmla="*/ 161316 h 608486"/>
              <a:gd name="connsiteX80" fmla="*/ 211278 w 540743"/>
              <a:gd name="connsiteY80" fmla="*/ 161316 h 608486"/>
              <a:gd name="connsiteX81" fmla="*/ 223901 w 540743"/>
              <a:gd name="connsiteY81" fmla="*/ 173920 h 608486"/>
              <a:gd name="connsiteX82" fmla="*/ 223901 w 540743"/>
              <a:gd name="connsiteY82" fmla="*/ 300339 h 608486"/>
              <a:gd name="connsiteX83" fmla="*/ 277593 w 540743"/>
              <a:gd name="connsiteY83" fmla="*/ 377752 h 608486"/>
              <a:gd name="connsiteX84" fmla="*/ 278347 w 540743"/>
              <a:gd name="connsiteY84" fmla="*/ 390733 h 608486"/>
              <a:gd name="connsiteX85" fmla="*/ 267231 w 540743"/>
              <a:gd name="connsiteY85" fmla="*/ 397411 h 608486"/>
              <a:gd name="connsiteX86" fmla="*/ 223901 w 540743"/>
              <a:gd name="connsiteY86" fmla="*/ 397411 h 608486"/>
              <a:gd name="connsiteX87" fmla="*/ 223901 w 540743"/>
              <a:gd name="connsiteY87" fmla="*/ 583371 h 608486"/>
              <a:gd name="connsiteX88" fmla="*/ 310657 w 540743"/>
              <a:gd name="connsiteY88" fmla="*/ 583371 h 608486"/>
              <a:gd name="connsiteX89" fmla="*/ 310657 w 540743"/>
              <a:gd name="connsiteY89" fmla="*/ 515365 h 608486"/>
              <a:gd name="connsiteX90" fmla="*/ 267231 w 540743"/>
              <a:gd name="connsiteY90" fmla="*/ 515365 h 608486"/>
              <a:gd name="connsiteX91" fmla="*/ 256116 w 540743"/>
              <a:gd name="connsiteY91" fmla="*/ 508592 h 608486"/>
              <a:gd name="connsiteX92" fmla="*/ 256964 w 540743"/>
              <a:gd name="connsiteY92" fmla="*/ 495706 h 608486"/>
              <a:gd name="connsiteX93" fmla="*/ 310657 w 540743"/>
              <a:gd name="connsiteY93" fmla="*/ 418199 h 608486"/>
              <a:gd name="connsiteX94" fmla="*/ 310657 w 540743"/>
              <a:gd name="connsiteY94" fmla="*/ 173920 h 608486"/>
              <a:gd name="connsiteX95" fmla="*/ 323185 w 540743"/>
              <a:gd name="connsiteY95" fmla="*/ 161316 h 608486"/>
              <a:gd name="connsiteX96" fmla="*/ 355118 w 540743"/>
              <a:gd name="connsiteY96" fmla="*/ 161316 h 608486"/>
              <a:gd name="connsiteX97" fmla="*/ 124169 w 540743"/>
              <a:gd name="connsiteY97" fmla="*/ 24910 h 608486"/>
              <a:gd name="connsiteX98" fmla="*/ 149319 w 540743"/>
              <a:gd name="connsiteY98" fmla="*/ 24910 h 608486"/>
              <a:gd name="connsiteX99" fmla="*/ 149319 w 540743"/>
              <a:gd name="connsiteY99" fmla="*/ 43445 h 608486"/>
              <a:gd name="connsiteX100" fmla="*/ 167875 w 540743"/>
              <a:gd name="connsiteY100" fmla="*/ 43445 h 608486"/>
              <a:gd name="connsiteX101" fmla="*/ 167875 w 540743"/>
              <a:gd name="connsiteY101" fmla="*/ 68567 h 608486"/>
              <a:gd name="connsiteX102" fmla="*/ 149319 w 540743"/>
              <a:gd name="connsiteY102" fmla="*/ 68567 h 608486"/>
              <a:gd name="connsiteX103" fmla="*/ 149319 w 540743"/>
              <a:gd name="connsiteY103" fmla="*/ 87008 h 608486"/>
              <a:gd name="connsiteX104" fmla="*/ 124169 w 540743"/>
              <a:gd name="connsiteY104" fmla="*/ 87008 h 608486"/>
              <a:gd name="connsiteX105" fmla="*/ 124169 w 540743"/>
              <a:gd name="connsiteY105" fmla="*/ 68567 h 608486"/>
              <a:gd name="connsiteX106" fmla="*/ 105707 w 540743"/>
              <a:gd name="connsiteY106" fmla="*/ 68567 h 608486"/>
              <a:gd name="connsiteX107" fmla="*/ 105707 w 540743"/>
              <a:gd name="connsiteY107" fmla="*/ 43445 h 608486"/>
              <a:gd name="connsiteX108" fmla="*/ 124169 w 540743"/>
              <a:gd name="connsiteY108" fmla="*/ 43445 h 608486"/>
              <a:gd name="connsiteX109" fmla="*/ 267231 w 540743"/>
              <a:gd name="connsiteY109" fmla="*/ 0 h 608486"/>
              <a:gd name="connsiteX110" fmla="*/ 277593 w 540743"/>
              <a:gd name="connsiteY110" fmla="*/ 5362 h 608486"/>
              <a:gd name="connsiteX111" fmla="*/ 389406 w 540743"/>
              <a:gd name="connsiteY111" fmla="*/ 166772 h 608486"/>
              <a:gd name="connsiteX112" fmla="*/ 390254 w 540743"/>
              <a:gd name="connsiteY112" fmla="*/ 179752 h 608486"/>
              <a:gd name="connsiteX113" fmla="*/ 379138 w 540743"/>
              <a:gd name="connsiteY113" fmla="*/ 186431 h 608486"/>
              <a:gd name="connsiteX114" fmla="*/ 335713 w 540743"/>
              <a:gd name="connsiteY114" fmla="*/ 186431 h 608486"/>
              <a:gd name="connsiteX115" fmla="*/ 335713 w 540743"/>
              <a:gd name="connsiteY115" fmla="*/ 381985 h 608486"/>
              <a:gd name="connsiteX116" fmla="*/ 368777 w 540743"/>
              <a:gd name="connsiteY116" fmla="*/ 334296 h 608486"/>
              <a:gd name="connsiteX117" fmla="*/ 379138 w 540743"/>
              <a:gd name="connsiteY117" fmla="*/ 328934 h 608486"/>
              <a:gd name="connsiteX118" fmla="*/ 389406 w 540743"/>
              <a:gd name="connsiteY118" fmla="*/ 334296 h 608486"/>
              <a:gd name="connsiteX119" fmla="*/ 501313 w 540743"/>
              <a:gd name="connsiteY119" fmla="*/ 495706 h 608486"/>
              <a:gd name="connsiteX120" fmla="*/ 502160 w 540743"/>
              <a:gd name="connsiteY120" fmla="*/ 508592 h 608486"/>
              <a:gd name="connsiteX121" fmla="*/ 490951 w 540743"/>
              <a:gd name="connsiteY121" fmla="*/ 515365 h 608486"/>
              <a:gd name="connsiteX122" fmla="*/ 447620 w 540743"/>
              <a:gd name="connsiteY122" fmla="*/ 515365 h 608486"/>
              <a:gd name="connsiteX123" fmla="*/ 447620 w 540743"/>
              <a:gd name="connsiteY123" fmla="*/ 583371 h 608486"/>
              <a:gd name="connsiteX124" fmla="*/ 528253 w 540743"/>
              <a:gd name="connsiteY124" fmla="*/ 583371 h 608486"/>
              <a:gd name="connsiteX125" fmla="*/ 528253 w 540743"/>
              <a:gd name="connsiteY125" fmla="*/ 608486 h 608486"/>
              <a:gd name="connsiteX126" fmla="*/ 6210 w 540743"/>
              <a:gd name="connsiteY126" fmla="*/ 608486 h 608486"/>
              <a:gd name="connsiteX127" fmla="*/ 6210 w 540743"/>
              <a:gd name="connsiteY127" fmla="*/ 583371 h 608486"/>
              <a:gd name="connsiteX128" fmla="*/ 86937 w 540743"/>
              <a:gd name="connsiteY128" fmla="*/ 583371 h 608486"/>
              <a:gd name="connsiteX129" fmla="*/ 86937 w 540743"/>
              <a:gd name="connsiteY129" fmla="*/ 397411 h 608486"/>
              <a:gd name="connsiteX130" fmla="*/ 43512 w 540743"/>
              <a:gd name="connsiteY130" fmla="*/ 397411 h 608486"/>
              <a:gd name="connsiteX131" fmla="*/ 32397 w 540743"/>
              <a:gd name="connsiteY131" fmla="*/ 390733 h 608486"/>
              <a:gd name="connsiteX132" fmla="*/ 33151 w 540743"/>
              <a:gd name="connsiteY132" fmla="*/ 377752 h 608486"/>
              <a:gd name="connsiteX133" fmla="*/ 145057 w 540743"/>
              <a:gd name="connsiteY133" fmla="*/ 216436 h 608486"/>
              <a:gd name="connsiteX134" fmla="*/ 155419 w 540743"/>
              <a:gd name="connsiteY134" fmla="*/ 210981 h 608486"/>
              <a:gd name="connsiteX135" fmla="*/ 165687 w 540743"/>
              <a:gd name="connsiteY135" fmla="*/ 216436 h 608486"/>
              <a:gd name="connsiteX136" fmla="*/ 198750 w 540743"/>
              <a:gd name="connsiteY136" fmla="*/ 264032 h 608486"/>
              <a:gd name="connsiteX137" fmla="*/ 198750 w 540743"/>
              <a:gd name="connsiteY137" fmla="*/ 186431 h 608486"/>
              <a:gd name="connsiteX138" fmla="*/ 155419 w 540743"/>
              <a:gd name="connsiteY138" fmla="*/ 186431 h 608486"/>
              <a:gd name="connsiteX139" fmla="*/ 144304 w 540743"/>
              <a:gd name="connsiteY139" fmla="*/ 179752 h 608486"/>
              <a:gd name="connsiteX140" fmla="*/ 145057 w 540743"/>
              <a:gd name="connsiteY140" fmla="*/ 166772 h 608486"/>
              <a:gd name="connsiteX141" fmla="*/ 256964 w 540743"/>
              <a:gd name="connsiteY141" fmla="*/ 5362 h 608486"/>
              <a:gd name="connsiteX142" fmla="*/ 267231 w 540743"/>
              <a:gd name="connsiteY142" fmla="*/ 0 h 60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540743" h="608486">
                <a:moveTo>
                  <a:pt x="18556" y="446962"/>
                </a:moveTo>
                <a:lnTo>
                  <a:pt x="43612" y="446962"/>
                </a:lnTo>
                <a:lnTo>
                  <a:pt x="43612" y="465410"/>
                </a:lnTo>
                <a:lnTo>
                  <a:pt x="62168" y="465410"/>
                </a:lnTo>
                <a:lnTo>
                  <a:pt x="62168" y="490541"/>
                </a:lnTo>
                <a:lnTo>
                  <a:pt x="43612" y="490541"/>
                </a:lnTo>
                <a:lnTo>
                  <a:pt x="43612" y="508989"/>
                </a:lnTo>
                <a:lnTo>
                  <a:pt x="18556" y="508989"/>
                </a:lnTo>
                <a:lnTo>
                  <a:pt x="18556" y="490541"/>
                </a:lnTo>
                <a:lnTo>
                  <a:pt x="0" y="490541"/>
                </a:lnTo>
                <a:lnTo>
                  <a:pt x="0" y="465410"/>
                </a:lnTo>
                <a:lnTo>
                  <a:pt x="18556" y="465410"/>
                </a:lnTo>
                <a:close/>
                <a:moveTo>
                  <a:pt x="379138" y="363455"/>
                </a:moveTo>
                <a:lnTo>
                  <a:pt x="291252" y="490250"/>
                </a:lnTo>
                <a:lnTo>
                  <a:pt x="323185" y="490250"/>
                </a:lnTo>
                <a:cubicBezTo>
                  <a:pt x="330155" y="490250"/>
                  <a:pt x="335713" y="495894"/>
                  <a:pt x="335713" y="502855"/>
                </a:cubicBezTo>
                <a:lnTo>
                  <a:pt x="335713" y="583371"/>
                </a:lnTo>
                <a:lnTo>
                  <a:pt x="422469" y="583371"/>
                </a:lnTo>
                <a:lnTo>
                  <a:pt x="422469" y="502855"/>
                </a:lnTo>
                <a:cubicBezTo>
                  <a:pt x="422469" y="495894"/>
                  <a:pt x="428121" y="490250"/>
                  <a:pt x="435092" y="490250"/>
                </a:cubicBezTo>
                <a:lnTo>
                  <a:pt x="467025" y="490250"/>
                </a:lnTo>
                <a:close/>
                <a:moveTo>
                  <a:pt x="497081" y="341466"/>
                </a:moveTo>
                <a:lnTo>
                  <a:pt x="522260" y="341466"/>
                </a:lnTo>
                <a:lnTo>
                  <a:pt x="522260" y="360001"/>
                </a:lnTo>
                <a:lnTo>
                  <a:pt x="540743" y="360001"/>
                </a:lnTo>
                <a:lnTo>
                  <a:pt x="540743" y="385029"/>
                </a:lnTo>
                <a:lnTo>
                  <a:pt x="522260" y="385029"/>
                </a:lnTo>
                <a:lnTo>
                  <a:pt x="522260" y="403564"/>
                </a:lnTo>
                <a:lnTo>
                  <a:pt x="497081" y="403564"/>
                </a:lnTo>
                <a:lnTo>
                  <a:pt x="497081" y="385029"/>
                </a:lnTo>
                <a:lnTo>
                  <a:pt x="478504" y="385029"/>
                </a:lnTo>
                <a:lnTo>
                  <a:pt x="478504" y="360001"/>
                </a:lnTo>
                <a:lnTo>
                  <a:pt x="497081" y="360001"/>
                </a:lnTo>
                <a:close/>
                <a:moveTo>
                  <a:pt x="155419" y="245595"/>
                </a:moveTo>
                <a:lnTo>
                  <a:pt x="67533" y="372391"/>
                </a:lnTo>
                <a:lnTo>
                  <a:pt x="99466" y="372391"/>
                </a:lnTo>
                <a:cubicBezTo>
                  <a:pt x="106436" y="372391"/>
                  <a:pt x="111994" y="377940"/>
                  <a:pt x="111994" y="384901"/>
                </a:cubicBezTo>
                <a:lnTo>
                  <a:pt x="111994" y="583371"/>
                </a:lnTo>
                <a:lnTo>
                  <a:pt x="198750" y="583371"/>
                </a:lnTo>
                <a:lnTo>
                  <a:pt x="198750" y="384901"/>
                </a:lnTo>
                <a:cubicBezTo>
                  <a:pt x="198750" y="377940"/>
                  <a:pt x="204402" y="372391"/>
                  <a:pt x="211278" y="372391"/>
                </a:cubicBezTo>
                <a:lnTo>
                  <a:pt x="243305" y="372391"/>
                </a:lnTo>
                <a:close/>
                <a:moveTo>
                  <a:pt x="403820" y="223622"/>
                </a:moveTo>
                <a:lnTo>
                  <a:pt x="428970" y="223622"/>
                </a:lnTo>
                <a:lnTo>
                  <a:pt x="428970" y="242049"/>
                </a:lnTo>
                <a:lnTo>
                  <a:pt x="447526" y="242049"/>
                </a:lnTo>
                <a:lnTo>
                  <a:pt x="447526" y="267151"/>
                </a:lnTo>
                <a:lnTo>
                  <a:pt x="428970" y="267151"/>
                </a:lnTo>
                <a:lnTo>
                  <a:pt x="428970" y="285578"/>
                </a:lnTo>
                <a:lnTo>
                  <a:pt x="403820" y="285578"/>
                </a:lnTo>
                <a:lnTo>
                  <a:pt x="403820" y="267151"/>
                </a:lnTo>
                <a:lnTo>
                  <a:pt x="385358" y="267151"/>
                </a:lnTo>
                <a:lnTo>
                  <a:pt x="385358" y="242049"/>
                </a:lnTo>
                <a:lnTo>
                  <a:pt x="403820" y="242049"/>
                </a:lnTo>
                <a:close/>
                <a:moveTo>
                  <a:pt x="24766" y="186363"/>
                </a:moveTo>
                <a:lnTo>
                  <a:pt x="49822" y="186363"/>
                </a:lnTo>
                <a:lnTo>
                  <a:pt x="49822" y="204790"/>
                </a:lnTo>
                <a:lnTo>
                  <a:pt x="68378" y="204790"/>
                </a:lnTo>
                <a:lnTo>
                  <a:pt x="68378" y="229892"/>
                </a:lnTo>
                <a:lnTo>
                  <a:pt x="49822" y="229892"/>
                </a:lnTo>
                <a:lnTo>
                  <a:pt x="49822" y="248319"/>
                </a:lnTo>
                <a:lnTo>
                  <a:pt x="24766" y="248319"/>
                </a:lnTo>
                <a:lnTo>
                  <a:pt x="24766" y="229892"/>
                </a:lnTo>
                <a:lnTo>
                  <a:pt x="6210" y="229892"/>
                </a:lnTo>
                <a:lnTo>
                  <a:pt x="6210" y="204790"/>
                </a:lnTo>
                <a:lnTo>
                  <a:pt x="24766" y="204790"/>
                </a:lnTo>
                <a:close/>
                <a:moveTo>
                  <a:pt x="428729" y="62168"/>
                </a:moveTo>
                <a:lnTo>
                  <a:pt x="453879" y="62168"/>
                </a:lnTo>
                <a:lnTo>
                  <a:pt x="453879" y="80703"/>
                </a:lnTo>
                <a:lnTo>
                  <a:pt x="472435" y="80703"/>
                </a:lnTo>
                <a:lnTo>
                  <a:pt x="472435" y="105731"/>
                </a:lnTo>
                <a:lnTo>
                  <a:pt x="453879" y="105731"/>
                </a:lnTo>
                <a:lnTo>
                  <a:pt x="453879" y="124266"/>
                </a:lnTo>
                <a:lnTo>
                  <a:pt x="428729" y="124266"/>
                </a:lnTo>
                <a:lnTo>
                  <a:pt x="428729" y="105731"/>
                </a:lnTo>
                <a:lnTo>
                  <a:pt x="410267" y="105731"/>
                </a:lnTo>
                <a:lnTo>
                  <a:pt x="410267" y="80703"/>
                </a:lnTo>
                <a:lnTo>
                  <a:pt x="428729" y="80703"/>
                </a:lnTo>
                <a:close/>
                <a:moveTo>
                  <a:pt x="267231" y="34615"/>
                </a:moveTo>
                <a:lnTo>
                  <a:pt x="179345" y="161316"/>
                </a:lnTo>
                <a:lnTo>
                  <a:pt x="211278" y="161316"/>
                </a:lnTo>
                <a:cubicBezTo>
                  <a:pt x="218249" y="161316"/>
                  <a:pt x="223901" y="166960"/>
                  <a:pt x="223901" y="173920"/>
                </a:cubicBezTo>
                <a:lnTo>
                  <a:pt x="223901" y="300339"/>
                </a:lnTo>
                <a:lnTo>
                  <a:pt x="277593" y="377752"/>
                </a:lnTo>
                <a:cubicBezTo>
                  <a:pt x="280231" y="381609"/>
                  <a:pt x="280513" y="386594"/>
                  <a:pt x="278347" y="390733"/>
                </a:cubicBezTo>
                <a:cubicBezTo>
                  <a:pt x="276180" y="394872"/>
                  <a:pt x="271941" y="397411"/>
                  <a:pt x="267231" y="397411"/>
                </a:cubicBezTo>
                <a:lnTo>
                  <a:pt x="223901" y="397411"/>
                </a:lnTo>
                <a:lnTo>
                  <a:pt x="223901" y="583371"/>
                </a:lnTo>
                <a:lnTo>
                  <a:pt x="310657" y="583371"/>
                </a:lnTo>
                <a:lnTo>
                  <a:pt x="310657" y="515365"/>
                </a:lnTo>
                <a:lnTo>
                  <a:pt x="267231" y="515365"/>
                </a:lnTo>
                <a:cubicBezTo>
                  <a:pt x="262616" y="515365"/>
                  <a:pt x="258283" y="512731"/>
                  <a:pt x="256116" y="508592"/>
                </a:cubicBezTo>
                <a:cubicBezTo>
                  <a:pt x="253950" y="504454"/>
                  <a:pt x="254232" y="499468"/>
                  <a:pt x="256964" y="495706"/>
                </a:cubicBezTo>
                <a:lnTo>
                  <a:pt x="310657" y="418199"/>
                </a:lnTo>
                <a:lnTo>
                  <a:pt x="310657" y="173920"/>
                </a:lnTo>
                <a:cubicBezTo>
                  <a:pt x="310657" y="166960"/>
                  <a:pt x="316214" y="161316"/>
                  <a:pt x="323185" y="161316"/>
                </a:cubicBezTo>
                <a:lnTo>
                  <a:pt x="355118" y="161316"/>
                </a:lnTo>
                <a:close/>
                <a:moveTo>
                  <a:pt x="124169" y="24910"/>
                </a:moveTo>
                <a:lnTo>
                  <a:pt x="149319" y="24910"/>
                </a:lnTo>
                <a:lnTo>
                  <a:pt x="149319" y="43445"/>
                </a:lnTo>
                <a:lnTo>
                  <a:pt x="167875" y="43445"/>
                </a:lnTo>
                <a:lnTo>
                  <a:pt x="167875" y="68567"/>
                </a:lnTo>
                <a:lnTo>
                  <a:pt x="149319" y="68567"/>
                </a:lnTo>
                <a:lnTo>
                  <a:pt x="149319" y="87008"/>
                </a:lnTo>
                <a:lnTo>
                  <a:pt x="124169" y="87008"/>
                </a:lnTo>
                <a:lnTo>
                  <a:pt x="124169" y="68567"/>
                </a:lnTo>
                <a:lnTo>
                  <a:pt x="105707" y="68567"/>
                </a:lnTo>
                <a:lnTo>
                  <a:pt x="105707" y="43445"/>
                </a:lnTo>
                <a:lnTo>
                  <a:pt x="124169" y="43445"/>
                </a:lnTo>
                <a:close/>
                <a:moveTo>
                  <a:pt x="267231" y="0"/>
                </a:moveTo>
                <a:cubicBezTo>
                  <a:pt x="271376" y="0"/>
                  <a:pt x="275238" y="1975"/>
                  <a:pt x="277593" y="5362"/>
                </a:cubicBezTo>
                <a:lnTo>
                  <a:pt x="389406" y="166772"/>
                </a:lnTo>
                <a:cubicBezTo>
                  <a:pt x="392137" y="170628"/>
                  <a:pt x="392420" y="175613"/>
                  <a:pt x="390254" y="179752"/>
                </a:cubicBezTo>
                <a:cubicBezTo>
                  <a:pt x="388087" y="183891"/>
                  <a:pt x="383754" y="186431"/>
                  <a:pt x="379138" y="186431"/>
                </a:cubicBezTo>
                <a:lnTo>
                  <a:pt x="335713" y="186431"/>
                </a:lnTo>
                <a:lnTo>
                  <a:pt x="335713" y="381985"/>
                </a:lnTo>
                <a:lnTo>
                  <a:pt x="368777" y="334296"/>
                </a:lnTo>
                <a:cubicBezTo>
                  <a:pt x="371131" y="330910"/>
                  <a:pt x="374994" y="328934"/>
                  <a:pt x="379138" y="328934"/>
                </a:cubicBezTo>
                <a:cubicBezTo>
                  <a:pt x="383283" y="328934"/>
                  <a:pt x="387145" y="330910"/>
                  <a:pt x="389406" y="334296"/>
                </a:cubicBezTo>
                <a:lnTo>
                  <a:pt x="501313" y="495706"/>
                </a:lnTo>
                <a:cubicBezTo>
                  <a:pt x="503950" y="499468"/>
                  <a:pt x="504327" y="504454"/>
                  <a:pt x="502160" y="508592"/>
                </a:cubicBezTo>
                <a:cubicBezTo>
                  <a:pt x="499994" y="512731"/>
                  <a:pt x="495661" y="515365"/>
                  <a:pt x="490951" y="515365"/>
                </a:cubicBezTo>
                <a:lnTo>
                  <a:pt x="447620" y="515365"/>
                </a:lnTo>
                <a:lnTo>
                  <a:pt x="447620" y="583371"/>
                </a:lnTo>
                <a:lnTo>
                  <a:pt x="528253" y="583371"/>
                </a:lnTo>
                <a:lnTo>
                  <a:pt x="528253" y="608486"/>
                </a:lnTo>
                <a:lnTo>
                  <a:pt x="6210" y="608486"/>
                </a:lnTo>
                <a:lnTo>
                  <a:pt x="6210" y="583371"/>
                </a:lnTo>
                <a:lnTo>
                  <a:pt x="86937" y="583371"/>
                </a:lnTo>
                <a:lnTo>
                  <a:pt x="86937" y="397411"/>
                </a:lnTo>
                <a:lnTo>
                  <a:pt x="43512" y="397411"/>
                </a:lnTo>
                <a:cubicBezTo>
                  <a:pt x="38897" y="397411"/>
                  <a:pt x="34563" y="394872"/>
                  <a:pt x="32397" y="390733"/>
                </a:cubicBezTo>
                <a:cubicBezTo>
                  <a:pt x="30230" y="386594"/>
                  <a:pt x="30513" y="381609"/>
                  <a:pt x="33151" y="377752"/>
                </a:cubicBezTo>
                <a:lnTo>
                  <a:pt x="145057" y="216436"/>
                </a:lnTo>
                <a:cubicBezTo>
                  <a:pt x="147412" y="213050"/>
                  <a:pt x="151274" y="210981"/>
                  <a:pt x="155419" y="210981"/>
                </a:cubicBezTo>
                <a:cubicBezTo>
                  <a:pt x="159469" y="210981"/>
                  <a:pt x="163332" y="213050"/>
                  <a:pt x="165687" y="216436"/>
                </a:cubicBezTo>
                <a:lnTo>
                  <a:pt x="198750" y="264032"/>
                </a:lnTo>
                <a:lnTo>
                  <a:pt x="198750" y="186431"/>
                </a:lnTo>
                <a:lnTo>
                  <a:pt x="155419" y="186431"/>
                </a:lnTo>
                <a:cubicBezTo>
                  <a:pt x="150709" y="186431"/>
                  <a:pt x="146470" y="183891"/>
                  <a:pt x="144304" y="179752"/>
                </a:cubicBezTo>
                <a:cubicBezTo>
                  <a:pt x="142137" y="175613"/>
                  <a:pt x="142420" y="170628"/>
                  <a:pt x="145057" y="166772"/>
                </a:cubicBezTo>
                <a:lnTo>
                  <a:pt x="256964" y="5362"/>
                </a:lnTo>
                <a:cubicBezTo>
                  <a:pt x="259319" y="1975"/>
                  <a:pt x="263181" y="0"/>
                  <a:pt x="267231" y="0"/>
                </a:cubicBezTo>
                <a:close/>
              </a:path>
            </a:pathLst>
          </a:custGeom>
          <a:solidFill>
            <a:srgbClr val="44BAF5"/>
          </a:solidFill>
          <a:ln>
            <a:noFill/>
          </a:ln>
        </p:spPr>
        <p:txBody>
          <a:bodyPr/>
          <a:lstStyle/>
          <a:p>
            <a:endParaRPr lang="zh-CN" altLang="en-US"/>
          </a:p>
        </p:txBody>
      </p:sp>
      <p:sp>
        <p:nvSpPr>
          <p:cNvPr id="83" name="sketched-down-arrow_36677">
            <a:extLst>
              <a:ext uri="{FF2B5EF4-FFF2-40B4-BE49-F238E27FC236}">
                <a16:creationId xmlns:a16="http://schemas.microsoft.com/office/drawing/2014/main" id="{4EA8995D-7C89-457A-A2F4-B90CD4A0D69F}"/>
              </a:ext>
            </a:extLst>
          </p:cNvPr>
          <p:cNvSpPr>
            <a:spLocks noChangeAspect="1"/>
          </p:cNvSpPr>
          <p:nvPr/>
        </p:nvSpPr>
        <p:spPr bwMode="auto">
          <a:xfrm rot="5400000" flipH="1">
            <a:off x="7335911" y="3431255"/>
            <a:ext cx="541808" cy="609684"/>
          </a:xfrm>
          <a:custGeom>
            <a:avLst/>
            <a:gdLst>
              <a:gd name="connsiteX0" fmla="*/ 18556 w 540743"/>
              <a:gd name="connsiteY0" fmla="*/ 446962 h 608486"/>
              <a:gd name="connsiteX1" fmla="*/ 43612 w 540743"/>
              <a:gd name="connsiteY1" fmla="*/ 446962 h 608486"/>
              <a:gd name="connsiteX2" fmla="*/ 43612 w 540743"/>
              <a:gd name="connsiteY2" fmla="*/ 465410 h 608486"/>
              <a:gd name="connsiteX3" fmla="*/ 62168 w 540743"/>
              <a:gd name="connsiteY3" fmla="*/ 465410 h 608486"/>
              <a:gd name="connsiteX4" fmla="*/ 62168 w 540743"/>
              <a:gd name="connsiteY4" fmla="*/ 490541 h 608486"/>
              <a:gd name="connsiteX5" fmla="*/ 43612 w 540743"/>
              <a:gd name="connsiteY5" fmla="*/ 490541 h 608486"/>
              <a:gd name="connsiteX6" fmla="*/ 43612 w 540743"/>
              <a:gd name="connsiteY6" fmla="*/ 508989 h 608486"/>
              <a:gd name="connsiteX7" fmla="*/ 18556 w 540743"/>
              <a:gd name="connsiteY7" fmla="*/ 508989 h 608486"/>
              <a:gd name="connsiteX8" fmla="*/ 18556 w 540743"/>
              <a:gd name="connsiteY8" fmla="*/ 490541 h 608486"/>
              <a:gd name="connsiteX9" fmla="*/ 0 w 540743"/>
              <a:gd name="connsiteY9" fmla="*/ 490541 h 608486"/>
              <a:gd name="connsiteX10" fmla="*/ 0 w 540743"/>
              <a:gd name="connsiteY10" fmla="*/ 465410 h 608486"/>
              <a:gd name="connsiteX11" fmla="*/ 18556 w 540743"/>
              <a:gd name="connsiteY11" fmla="*/ 465410 h 608486"/>
              <a:gd name="connsiteX12" fmla="*/ 379138 w 540743"/>
              <a:gd name="connsiteY12" fmla="*/ 363455 h 608486"/>
              <a:gd name="connsiteX13" fmla="*/ 291252 w 540743"/>
              <a:gd name="connsiteY13" fmla="*/ 490250 h 608486"/>
              <a:gd name="connsiteX14" fmla="*/ 323185 w 540743"/>
              <a:gd name="connsiteY14" fmla="*/ 490250 h 608486"/>
              <a:gd name="connsiteX15" fmla="*/ 335713 w 540743"/>
              <a:gd name="connsiteY15" fmla="*/ 502855 h 608486"/>
              <a:gd name="connsiteX16" fmla="*/ 335713 w 540743"/>
              <a:gd name="connsiteY16" fmla="*/ 583371 h 608486"/>
              <a:gd name="connsiteX17" fmla="*/ 422469 w 540743"/>
              <a:gd name="connsiteY17" fmla="*/ 583371 h 608486"/>
              <a:gd name="connsiteX18" fmla="*/ 422469 w 540743"/>
              <a:gd name="connsiteY18" fmla="*/ 502855 h 608486"/>
              <a:gd name="connsiteX19" fmla="*/ 435092 w 540743"/>
              <a:gd name="connsiteY19" fmla="*/ 490250 h 608486"/>
              <a:gd name="connsiteX20" fmla="*/ 467025 w 540743"/>
              <a:gd name="connsiteY20" fmla="*/ 490250 h 608486"/>
              <a:gd name="connsiteX21" fmla="*/ 497081 w 540743"/>
              <a:gd name="connsiteY21" fmla="*/ 341466 h 608486"/>
              <a:gd name="connsiteX22" fmla="*/ 522260 w 540743"/>
              <a:gd name="connsiteY22" fmla="*/ 341466 h 608486"/>
              <a:gd name="connsiteX23" fmla="*/ 522260 w 540743"/>
              <a:gd name="connsiteY23" fmla="*/ 360001 h 608486"/>
              <a:gd name="connsiteX24" fmla="*/ 540743 w 540743"/>
              <a:gd name="connsiteY24" fmla="*/ 360001 h 608486"/>
              <a:gd name="connsiteX25" fmla="*/ 540743 w 540743"/>
              <a:gd name="connsiteY25" fmla="*/ 385029 h 608486"/>
              <a:gd name="connsiteX26" fmla="*/ 522260 w 540743"/>
              <a:gd name="connsiteY26" fmla="*/ 385029 h 608486"/>
              <a:gd name="connsiteX27" fmla="*/ 522260 w 540743"/>
              <a:gd name="connsiteY27" fmla="*/ 403564 h 608486"/>
              <a:gd name="connsiteX28" fmla="*/ 497081 w 540743"/>
              <a:gd name="connsiteY28" fmla="*/ 403564 h 608486"/>
              <a:gd name="connsiteX29" fmla="*/ 497081 w 540743"/>
              <a:gd name="connsiteY29" fmla="*/ 385029 h 608486"/>
              <a:gd name="connsiteX30" fmla="*/ 478504 w 540743"/>
              <a:gd name="connsiteY30" fmla="*/ 385029 h 608486"/>
              <a:gd name="connsiteX31" fmla="*/ 478504 w 540743"/>
              <a:gd name="connsiteY31" fmla="*/ 360001 h 608486"/>
              <a:gd name="connsiteX32" fmla="*/ 497081 w 540743"/>
              <a:gd name="connsiteY32" fmla="*/ 360001 h 608486"/>
              <a:gd name="connsiteX33" fmla="*/ 155419 w 540743"/>
              <a:gd name="connsiteY33" fmla="*/ 245595 h 608486"/>
              <a:gd name="connsiteX34" fmla="*/ 67533 w 540743"/>
              <a:gd name="connsiteY34" fmla="*/ 372391 h 608486"/>
              <a:gd name="connsiteX35" fmla="*/ 99466 w 540743"/>
              <a:gd name="connsiteY35" fmla="*/ 372391 h 608486"/>
              <a:gd name="connsiteX36" fmla="*/ 111994 w 540743"/>
              <a:gd name="connsiteY36" fmla="*/ 384901 h 608486"/>
              <a:gd name="connsiteX37" fmla="*/ 111994 w 540743"/>
              <a:gd name="connsiteY37" fmla="*/ 583371 h 608486"/>
              <a:gd name="connsiteX38" fmla="*/ 198750 w 540743"/>
              <a:gd name="connsiteY38" fmla="*/ 583371 h 608486"/>
              <a:gd name="connsiteX39" fmla="*/ 198750 w 540743"/>
              <a:gd name="connsiteY39" fmla="*/ 384901 h 608486"/>
              <a:gd name="connsiteX40" fmla="*/ 211278 w 540743"/>
              <a:gd name="connsiteY40" fmla="*/ 372391 h 608486"/>
              <a:gd name="connsiteX41" fmla="*/ 243305 w 540743"/>
              <a:gd name="connsiteY41" fmla="*/ 372391 h 608486"/>
              <a:gd name="connsiteX42" fmla="*/ 403820 w 540743"/>
              <a:gd name="connsiteY42" fmla="*/ 223622 h 608486"/>
              <a:gd name="connsiteX43" fmla="*/ 428970 w 540743"/>
              <a:gd name="connsiteY43" fmla="*/ 223622 h 608486"/>
              <a:gd name="connsiteX44" fmla="*/ 428970 w 540743"/>
              <a:gd name="connsiteY44" fmla="*/ 242049 h 608486"/>
              <a:gd name="connsiteX45" fmla="*/ 447526 w 540743"/>
              <a:gd name="connsiteY45" fmla="*/ 242049 h 608486"/>
              <a:gd name="connsiteX46" fmla="*/ 447526 w 540743"/>
              <a:gd name="connsiteY46" fmla="*/ 267151 h 608486"/>
              <a:gd name="connsiteX47" fmla="*/ 428970 w 540743"/>
              <a:gd name="connsiteY47" fmla="*/ 267151 h 608486"/>
              <a:gd name="connsiteX48" fmla="*/ 428970 w 540743"/>
              <a:gd name="connsiteY48" fmla="*/ 285578 h 608486"/>
              <a:gd name="connsiteX49" fmla="*/ 403820 w 540743"/>
              <a:gd name="connsiteY49" fmla="*/ 285578 h 608486"/>
              <a:gd name="connsiteX50" fmla="*/ 403820 w 540743"/>
              <a:gd name="connsiteY50" fmla="*/ 267151 h 608486"/>
              <a:gd name="connsiteX51" fmla="*/ 385358 w 540743"/>
              <a:gd name="connsiteY51" fmla="*/ 267151 h 608486"/>
              <a:gd name="connsiteX52" fmla="*/ 385358 w 540743"/>
              <a:gd name="connsiteY52" fmla="*/ 242049 h 608486"/>
              <a:gd name="connsiteX53" fmla="*/ 403820 w 540743"/>
              <a:gd name="connsiteY53" fmla="*/ 242049 h 608486"/>
              <a:gd name="connsiteX54" fmla="*/ 24766 w 540743"/>
              <a:gd name="connsiteY54" fmla="*/ 186363 h 608486"/>
              <a:gd name="connsiteX55" fmla="*/ 49822 w 540743"/>
              <a:gd name="connsiteY55" fmla="*/ 186363 h 608486"/>
              <a:gd name="connsiteX56" fmla="*/ 49822 w 540743"/>
              <a:gd name="connsiteY56" fmla="*/ 204790 h 608486"/>
              <a:gd name="connsiteX57" fmla="*/ 68378 w 540743"/>
              <a:gd name="connsiteY57" fmla="*/ 204790 h 608486"/>
              <a:gd name="connsiteX58" fmla="*/ 68378 w 540743"/>
              <a:gd name="connsiteY58" fmla="*/ 229892 h 608486"/>
              <a:gd name="connsiteX59" fmla="*/ 49822 w 540743"/>
              <a:gd name="connsiteY59" fmla="*/ 229892 h 608486"/>
              <a:gd name="connsiteX60" fmla="*/ 49822 w 540743"/>
              <a:gd name="connsiteY60" fmla="*/ 248319 h 608486"/>
              <a:gd name="connsiteX61" fmla="*/ 24766 w 540743"/>
              <a:gd name="connsiteY61" fmla="*/ 248319 h 608486"/>
              <a:gd name="connsiteX62" fmla="*/ 24766 w 540743"/>
              <a:gd name="connsiteY62" fmla="*/ 229892 h 608486"/>
              <a:gd name="connsiteX63" fmla="*/ 6210 w 540743"/>
              <a:gd name="connsiteY63" fmla="*/ 229892 h 608486"/>
              <a:gd name="connsiteX64" fmla="*/ 6210 w 540743"/>
              <a:gd name="connsiteY64" fmla="*/ 204790 h 608486"/>
              <a:gd name="connsiteX65" fmla="*/ 24766 w 540743"/>
              <a:gd name="connsiteY65" fmla="*/ 204790 h 608486"/>
              <a:gd name="connsiteX66" fmla="*/ 428729 w 540743"/>
              <a:gd name="connsiteY66" fmla="*/ 62168 h 608486"/>
              <a:gd name="connsiteX67" fmla="*/ 453879 w 540743"/>
              <a:gd name="connsiteY67" fmla="*/ 62168 h 608486"/>
              <a:gd name="connsiteX68" fmla="*/ 453879 w 540743"/>
              <a:gd name="connsiteY68" fmla="*/ 80703 h 608486"/>
              <a:gd name="connsiteX69" fmla="*/ 472435 w 540743"/>
              <a:gd name="connsiteY69" fmla="*/ 80703 h 608486"/>
              <a:gd name="connsiteX70" fmla="*/ 472435 w 540743"/>
              <a:gd name="connsiteY70" fmla="*/ 105731 h 608486"/>
              <a:gd name="connsiteX71" fmla="*/ 453879 w 540743"/>
              <a:gd name="connsiteY71" fmla="*/ 105731 h 608486"/>
              <a:gd name="connsiteX72" fmla="*/ 453879 w 540743"/>
              <a:gd name="connsiteY72" fmla="*/ 124266 h 608486"/>
              <a:gd name="connsiteX73" fmla="*/ 428729 w 540743"/>
              <a:gd name="connsiteY73" fmla="*/ 124266 h 608486"/>
              <a:gd name="connsiteX74" fmla="*/ 428729 w 540743"/>
              <a:gd name="connsiteY74" fmla="*/ 105731 h 608486"/>
              <a:gd name="connsiteX75" fmla="*/ 410267 w 540743"/>
              <a:gd name="connsiteY75" fmla="*/ 105731 h 608486"/>
              <a:gd name="connsiteX76" fmla="*/ 410267 w 540743"/>
              <a:gd name="connsiteY76" fmla="*/ 80703 h 608486"/>
              <a:gd name="connsiteX77" fmla="*/ 428729 w 540743"/>
              <a:gd name="connsiteY77" fmla="*/ 80703 h 608486"/>
              <a:gd name="connsiteX78" fmla="*/ 267231 w 540743"/>
              <a:gd name="connsiteY78" fmla="*/ 34615 h 608486"/>
              <a:gd name="connsiteX79" fmla="*/ 179345 w 540743"/>
              <a:gd name="connsiteY79" fmla="*/ 161316 h 608486"/>
              <a:gd name="connsiteX80" fmla="*/ 211278 w 540743"/>
              <a:gd name="connsiteY80" fmla="*/ 161316 h 608486"/>
              <a:gd name="connsiteX81" fmla="*/ 223901 w 540743"/>
              <a:gd name="connsiteY81" fmla="*/ 173920 h 608486"/>
              <a:gd name="connsiteX82" fmla="*/ 223901 w 540743"/>
              <a:gd name="connsiteY82" fmla="*/ 300339 h 608486"/>
              <a:gd name="connsiteX83" fmla="*/ 277593 w 540743"/>
              <a:gd name="connsiteY83" fmla="*/ 377752 h 608486"/>
              <a:gd name="connsiteX84" fmla="*/ 278347 w 540743"/>
              <a:gd name="connsiteY84" fmla="*/ 390733 h 608486"/>
              <a:gd name="connsiteX85" fmla="*/ 267231 w 540743"/>
              <a:gd name="connsiteY85" fmla="*/ 397411 h 608486"/>
              <a:gd name="connsiteX86" fmla="*/ 223901 w 540743"/>
              <a:gd name="connsiteY86" fmla="*/ 397411 h 608486"/>
              <a:gd name="connsiteX87" fmla="*/ 223901 w 540743"/>
              <a:gd name="connsiteY87" fmla="*/ 583371 h 608486"/>
              <a:gd name="connsiteX88" fmla="*/ 310657 w 540743"/>
              <a:gd name="connsiteY88" fmla="*/ 583371 h 608486"/>
              <a:gd name="connsiteX89" fmla="*/ 310657 w 540743"/>
              <a:gd name="connsiteY89" fmla="*/ 515365 h 608486"/>
              <a:gd name="connsiteX90" fmla="*/ 267231 w 540743"/>
              <a:gd name="connsiteY90" fmla="*/ 515365 h 608486"/>
              <a:gd name="connsiteX91" fmla="*/ 256116 w 540743"/>
              <a:gd name="connsiteY91" fmla="*/ 508592 h 608486"/>
              <a:gd name="connsiteX92" fmla="*/ 256964 w 540743"/>
              <a:gd name="connsiteY92" fmla="*/ 495706 h 608486"/>
              <a:gd name="connsiteX93" fmla="*/ 310657 w 540743"/>
              <a:gd name="connsiteY93" fmla="*/ 418199 h 608486"/>
              <a:gd name="connsiteX94" fmla="*/ 310657 w 540743"/>
              <a:gd name="connsiteY94" fmla="*/ 173920 h 608486"/>
              <a:gd name="connsiteX95" fmla="*/ 323185 w 540743"/>
              <a:gd name="connsiteY95" fmla="*/ 161316 h 608486"/>
              <a:gd name="connsiteX96" fmla="*/ 355118 w 540743"/>
              <a:gd name="connsiteY96" fmla="*/ 161316 h 608486"/>
              <a:gd name="connsiteX97" fmla="*/ 124169 w 540743"/>
              <a:gd name="connsiteY97" fmla="*/ 24910 h 608486"/>
              <a:gd name="connsiteX98" fmla="*/ 149319 w 540743"/>
              <a:gd name="connsiteY98" fmla="*/ 24910 h 608486"/>
              <a:gd name="connsiteX99" fmla="*/ 149319 w 540743"/>
              <a:gd name="connsiteY99" fmla="*/ 43445 h 608486"/>
              <a:gd name="connsiteX100" fmla="*/ 167875 w 540743"/>
              <a:gd name="connsiteY100" fmla="*/ 43445 h 608486"/>
              <a:gd name="connsiteX101" fmla="*/ 167875 w 540743"/>
              <a:gd name="connsiteY101" fmla="*/ 68567 h 608486"/>
              <a:gd name="connsiteX102" fmla="*/ 149319 w 540743"/>
              <a:gd name="connsiteY102" fmla="*/ 68567 h 608486"/>
              <a:gd name="connsiteX103" fmla="*/ 149319 w 540743"/>
              <a:gd name="connsiteY103" fmla="*/ 87008 h 608486"/>
              <a:gd name="connsiteX104" fmla="*/ 124169 w 540743"/>
              <a:gd name="connsiteY104" fmla="*/ 87008 h 608486"/>
              <a:gd name="connsiteX105" fmla="*/ 124169 w 540743"/>
              <a:gd name="connsiteY105" fmla="*/ 68567 h 608486"/>
              <a:gd name="connsiteX106" fmla="*/ 105707 w 540743"/>
              <a:gd name="connsiteY106" fmla="*/ 68567 h 608486"/>
              <a:gd name="connsiteX107" fmla="*/ 105707 w 540743"/>
              <a:gd name="connsiteY107" fmla="*/ 43445 h 608486"/>
              <a:gd name="connsiteX108" fmla="*/ 124169 w 540743"/>
              <a:gd name="connsiteY108" fmla="*/ 43445 h 608486"/>
              <a:gd name="connsiteX109" fmla="*/ 267231 w 540743"/>
              <a:gd name="connsiteY109" fmla="*/ 0 h 608486"/>
              <a:gd name="connsiteX110" fmla="*/ 277593 w 540743"/>
              <a:gd name="connsiteY110" fmla="*/ 5362 h 608486"/>
              <a:gd name="connsiteX111" fmla="*/ 389406 w 540743"/>
              <a:gd name="connsiteY111" fmla="*/ 166772 h 608486"/>
              <a:gd name="connsiteX112" fmla="*/ 390254 w 540743"/>
              <a:gd name="connsiteY112" fmla="*/ 179752 h 608486"/>
              <a:gd name="connsiteX113" fmla="*/ 379138 w 540743"/>
              <a:gd name="connsiteY113" fmla="*/ 186431 h 608486"/>
              <a:gd name="connsiteX114" fmla="*/ 335713 w 540743"/>
              <a:gd name="connsiteY114" fmla="*/ 186431 h 608486"/>
              <a:gd name="connsiteX115" fmla="*/ 335713 w 540743"/>
              <a:gd name="connsiteY115" fmla="*/ 381985 h 608486"/>
              <a:gd name="connsiteX116" fmla="*/ 368777 w 540743"/>
              <a:gd name="connsiteY116" fmla="*/ 334296 h 608486"/>
              <a:gd name="connsiteX117" fmla="*/ 379138 w 540743"/>
              <a:gd name="connsiteY117" fmla="*/ 328934 h 608486"/>
              <a:gd name="connsiteX118" fmla="*/ 389406 w 540743"/>
              <a:gd name="connsiteY118" fmla="*/ 334296 h 608486"/>
              <a:gd name="connsiteX119" fmla="*/ 501313 w 540743"/>
              <a:gd name="connsiteY119" fmla="*/ 495706 h 608486"/>
              <a:gd name="connsiteX120" fmla="*/ 502160 w 540743"/>
              <a:gd name="connsiteY120" fmla="*/ 508592 h 608486"/>
              <a:gd name="connsiteX121" fmla="*/ 490951 w 540743"/>
              <a:gd name="connsiteY121" fmla="*/ 515365 h 608486"/>
              <a:gd name="connsiteX122" fmla="*/ 447620 w 540743"/>
              <a:gd name="connsiteY122" fmla="*/ 515365 h 608486"/>
              <a:gd name="connsiteX123" fmla="*/ 447620 w 540743"/>
              <a:gd name="connsiteY123" fmla="*/ 583371 h 608486"/>
              <a:gd name="connsiteX124" fmla="*/ 528253 w 540743"/>
              <a:gd name="connsiteY124" fmla="*/ 583371 h 608486"/>
              <a:gd name="connsiteX125" fmla="*/ 528253 w 540743"/>
              <a:gd name="connsiteY125" fmla="*/ 608486 h 608486"/>
              <a:gd name="connsiteX126" fmla="*/ 6210 w 540743"/>
              <a:gd name="connsiteY126" fmla="*/ 608486 h 608486"/>
              <a:gd name="connsiteX127" fmla="*/ 6210 w 540743"/>
              <a:gd name="connsiteY127" fmla="*/ 583371 h 608486"/>
              <a:gd name="connsiteX128" fmla="*/ 86937 w 540743"/>
              <a:gd name="connsiteY128" fmla="*/ 583371 h 608486"/>
              <a:gd name="connsiteX129" fmla="*/ 86937 w 540743"/>
              <a:gd name="connsiteY129" fmla="*/ 397411 h 608486"/>
              <a:gd name="connsiteX130" fmla="*/ 43512 w 540743"/>
              <a:gd name="connsiteY130" fmla="*/ 397411 h 608486"/>
              <a:gd name="connsiteX131" fmla="*/ 32397 w 540743"/>
              <a:gd name="connsiteY131" fmla="*/ 390733 h 608486"/>
              <a:gd name="connsiteX132" fmla="*/ 33151 w 540743"/>
              <a:gd name="connsiteY132" fmla="*/ 377752 h 608486"/>
              <a:gd name="connsiteX133" fmla="*/ 145057 w 540743"/>
              <a:gd name="connsiteY133" fmla="*/ 216436 h 608486"/>
              <a:gd name="connsiteX134" fmla="*/ 155419 w 540743"/>
              <a:gd name="connsiteY134" fmla="*/ 210981 h 608486"/>
              <a:gd name="connsiteX135" fmla="*/ 165687 w 540743"/>
              <a:gd name="connsiteY135" fmla="*/ 216436 h 608486"/>
              <a:gd name="connsiteX136" fmla="*/ 198750 w 540743"/>
              <a:gd name="connsiteY136" fmla="*/ 264032 h 608486"/>
              <a:gd name="connsiteX137" fmla="*/ 198750 w 540743"/>
              <a:gd name="connsiteY137" fmla="*/ 186431 h 608486"/>
              <a:gd name="connsiteX138" fmla="*/ 155419 w 540743"/>
              <a:gd name="connsiteY138" fmla="*/ 186431 h 608486"/>
              <a:gd name="connsiteX139" fmla="*/ 144304 w 540743"/>
              <a:gd name="connsiteY139" fmla="*/ 179752 h 608486"/>
              <a:gd name="connsiteX140" fmla="*/ 145057 w 540743"/>
              <a:gd name="connsiteY140" fmla="*/ 166772 h 608486"/>
              <a:gd name="connsiteX141" fmla="*/ 256964 w 540743"/>
              <a:gd name="connsiteY141" fmla="*/ 5362 h 608486"/>
              <a:gd name="connsiteX142" fmla="*/ 267231 w 540743"/>
              <a:gd name="connsiteY142" fmla="*/ 0 h 60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540743" h="608486">
                <a:moveTo>
                  <a:pt x="18556" y="446962"/>
                </a:moveTo>
                <a:lnTo>
                  <a:pt x="43612" y="446962"/>
                </a:lnTo>
                <a:lnTo>
                  <a:pt x="43612" y="465410"/>
                </a:lnTo>
                <a:lnTo>
                  <a:pt x="62168" y="465410"/>
                </a:lnTo>
                <a:lnTo>
                  <a:pt x="62168" y="490541"/>
                </a:lnTo>
                <a:lnTo>
                  <a:pt x="43612" y="490541"/>
                </a:lnTo>
                <a:lnTo>
                  <a:pt x="43612" y="508989"/>
                </a:lnTo>
                <a:lnTo>
                  <a:pt x="18556" y="508989"/>
                </a:lnTo>
                <a:lnTo>
                  <a:pt x="18556" y="490541"/>
                </a:lnTo>
                <a:lnTo>
                  <a:pt x="0" y="490541"/>
                </a:lnTo>
                <a:lnTo>
                  <a:pt x="0" y="465410"/>
                </a:lnTo>
                <a:lnTo>
                  <a:pt x="18556" y="465410"/>
                </a:lnTo>
                <a:close/>
                <a:moveTo>
                  <a:pt x="379138" y="363455"/>
                </a:moveTo>
                <a:lnTo>
                  <a:pt x="291252" y="490250"/>
                </a:lnTo>
                <a:lnTo>
                  <a:pt x="323185" y="490250"/>
                </a:lnTo>
                <a:cubicBezTo>
                  <a:pt x="330155" y="490250"/>
                  <a:pt x="335713" y="495894"/>
                  <a:pt x="335713" y="502855"/>
                </a:cubicBezTo>
                <a:lnTo>
                  <a:pt x="335713" y="583371"/>
                </a:lnTo>
                <a:lnTo>
                  <a:pt x="422469" y="583371"/>
                </a:lnTo>
                <a:lnTo>
                  <a:pt x="422469" y="502855"/>
                </a:lnTo>
                <a:cubicBezTo>
                  <a:pt x="422469" y="495894"/>
                  <a:pt x="428121" y="490250"/>
                  <a:pt x="435092" y="490250"/>
                </a:cubicBezTo>
                <a:lnTo>
                  <a:pt x="467025" y="490250"/>
                </a:lnTo>
                <a:close/>
                <a:moveTo>
                  <a:pt x="497081" y="341466"/>
                </a:moveTo>
                <a:lnTo>
                  <a:pt x="522260" y="341466"/>
                </a:lnTo>
                <a:lnTo>
                  <a:pt x="522260" y="360001"/>
                </a:lnTo>
                <a:lnTo>
                  <a:pt x="540743" y="360001"/>
                </a:lnTo>
                <a:lnTo>
                  <a:pt x="540743" y="385029"/>
                </a:lnTo>
                <a:lnTo>
                  <a:pt x="522260" y="385029"/>
                </a:lnTo>
                <a:lnTo>
                  <a:pt x="522260" y="403564"/>
                </a:lnTo>
                <a:lnTo>
                  <a:pt x="497081" y="403564"/>
                </a:lnTo>
                <a:lnTo>
                  <a:pt x="497081" y="385029"/>
                </a:lnTo>
                <a:lnTo>
                  <a:pt x="478504" y="385029"/>
                </a:lnTo>
                <a:lnTo>
                  <a:pt x="478504" y="360001"/>
                </a:lnTo>
                <a:lnTo>
                  <a:pt x="497081" y="360001"/>
                </a:lnTo>
                <a:close/>
                <a:moveTo>
                  <a:pt x="155419" y="245595"/>
                </a:moveTo>
                <a:lnTo>
                  <a:pt x="67533" y="372391"/>
                </a:lnTo>
                <a:lnTo>
                  <a:pt x="99466" y="372391"/>
                </a:lnTo>
                <a:cubicBezTo>
                  <a:pt x="106436" y="372391"/>
                  <a:pt x="111994" y="377940"/>
                  <a:pt x="111994" y="384901"/>
                </a:cubicBezTo>
                <a:lnTo>
                  <a:pt x="111994" y="583371"/>
                </a:lnTo>
                <a:lnTo>
                  <a:pt x="198750" y="583371"/>
                </a:lnTo>
                <a:lnTo>
                  <a:pt x="198750" y="384901"/>
                </a:lnTo>
                <a:cubicBezTo>
                  <a:pt x="198750" y="377940"/>
                  <a:pt x="204402" y="372391"/>
                  <a:pt x="211278" y="372391"/>
                </a:cubicBezTo>
                <a:lnTo>
                  <a:pt x="243305" y="372391"/>
                </a:lnTo>
                <a:close/>
                <a:moveTo>
                  <a:pt x="403820" y="223622"/>
                </a:moveTo>
                <a:lnTo>
                  <a:pt x="428970" y="223622"/>
                </a:lnTo>
                <a:lnTo>
                  <a:pt x="428970" y="242049"/>
                </a:lnTo>
                <a:lnTo>
                  <a:pt x="447526" y="242049"/>
                </a:lnTo>
                <a:lnTo>
                  <a:pt x="447526" y="267151"/>
                </a:lnTo>
                <a:lnTo>
                  <a:pt x="428970" y="267151"/>
                </a:lnTo>
                <a:lnTo>
                  <a:pt x="428970" y="285578"/>
                </a:lnTo>
                <a:lnTo>
                  <a:pt x="403820" y="285578"/>
                </a:lnTo>
                <a:lnTo>
                  <a:pt x="403820" y="267151"/>
                </a:lnTo>
                <a:lnTo>
                  <a:pt x="385358" y="267151"/>
                </a:lnTo>
                <a:lnTo>
                  <a:pt x="385358" y="242049"/>
                </a:lnTo>
                <a:lnTo>
                  <a:pt x="403820" y="242049"/>
                </a:lnTo>
                <a:close/>
                <a:moveTo>
                  <a:pt x="24766" y="186363"/>
                </a:moveTo>
                <a:lnTo>
                  <a:pt x="49822" y="186363"/>
                </a:lnTo>
                <a:lnTo>
                  <a:pt x="49822" y="204790"/>
                </a:lnTo>
                <a:lnTo>
                  <a:pt x="68378" y="204790"/>
                </a:lnTo>
                <a:lnTo>
                  <a:pt x="68378" y="229892"/>
                </a:lnTo>
                <a:lnTo>
                  <a:pt x="49822" y="229892"/>
                </a:lnTo>
                <a:lnTo>
                  <a:pt x="49822" y="248319"/>
                </a:lnTo>
                <a:lnTo>
                  <a:pt x="24766" y="248319"/>
                </a:lnTo>
                <a:lnTo>
                  <a:pt x="24766" y="229892"/>
                </a:lnTo>
                <a:lnTo>
                  <a:pt x="6210" y="229892"/>
                </a:lnTo>
                <a:lnTo>
                  <a:pt x="6210" y="204790"/>
                </a:lnTo>
                <a:lnTo>
                  <a:pt x="24766" y="204790"/>
                </a:lnTo>
                <a:close/>
                <a:moveTo>
                  <a:pt x="428729" y="62168"/>
                </a:moveTo>
                <a:lnTo>
                  <a:pt x="453879" y="62168"/>
                </a:lnTo>
                <a:lnTo>
                  <a:pt x="453879" y="80703"/>
                </a:lnTo>
                <a:lnTo>
                  <a:pt x="472435" y="80703"/>
                </a:lnTo>
                <a:lnTo>
                  <a:pt x="472435" y="105731"/>
                </a:lnTo>
                <a:lnTo>
                  <a:pt x="453879" y="105731"/>
                </a:lnTo>
                <a:lnTo>
                  <a:pt x="453879" y="124266"/>
                </a:lnTo>
                <a:lnTo>
                  <a:pt x="428729" y="124266"/>
                </a:lnTo>
                <a:lnTo>
                  <a:pt x="428729" y="105731"/>
                </a:lnTo>
                <a:lnTo>
                  <a:pt x="410267" y="105731"/>
                </a:lnTo>
                <a:lnTo>
                  <a:pt x="410267" y="80703"/>
                </a:lnTo>
                <a:lnTo>
                  <a:pt x="428729" y="80703"/>
                </a:lnTo>
                <a:close/>
                <a:moveTo>
                  <a:pt x="267231" y="34615"/>
                </a:moveTo>
                <a:lnTo>
                  <a:pt x="179345" y="161316"/>
                </a:lnTo>
                <a:lnTo>
                  <a:pt x="211278" y="161316"/>
                </a:lnTo>
                <a:cubicBezTo>
                  <a:pt x="218249" y="161316"/>
                  <a:pt x="223901" y="166960"/>
                  <a:pt x="223901" y="173920"/>
                </a:cubicBezTo>
                <a:lnTo>
                  <a:pt x="223901" y="300339"/>
                </a:lnTo>
                <a:lnTo>
                  <a:pt x="277593" y="377752"/>
                </a:lnTo>
                <a:cubicBezTo>
                  <a:pt x="280231" y="381609"/>
                  <a:pt x="280513" y="386594"/>
                  <a:pt x="278347" y="390733"/>
                </a:cubicBezTo>
                <a:cubicBezTo>
                  <a:pt x="276180" y="394872"/>
                  <a:pt x="271941" y="397411"/>
                  <a:pt x="267231" y="397411"/>
                </a:cubicBezTo>
                <a:lnTo>
                  <a:pt x="223901" y="397411"/>
                </a:lnTo>
                <a:lnTo>
                  <a:pt x="223901" y="583371"/>
                </a:lnTo>
                <a:lnTo>
                  <a:pt x="310657" y="583371"/>
                </a:lnTo>
                <a:lnTo>
                  <a:pt x="310657" y="515365"/>
                </a:lnTo>
                <a:lnTo>
                  <a:pt x="267231" y="515365"/>
                </a:lnTo>
                <a:cubicBezTo>
                  <a:pt x="262616" y="515365"/>
                  <a:pt x="258283" y="512731"/>
                  <a:pt x="256116" y="508592"/>
                </a:cubicBezTo>
                <a:cubicBezTo>
                  <a:pt x="253950" y="504454"/>
                  <a:pt x="254232" y="499468"/>
                  <a:pt x="256964" y="495706"/>
                </a:cubicBezTo>
                <a:lnTo>
                  <a:pt x="310657" y="418199"/>
                </a:lnTo>
                <a:lnTo>
                  <a:pt x="310657" y="173920"/>
                </a:lnTo>
                <a:cubicBezTo>
                  <a:pt x="310657" y="166960"/>
                  <a:pt x="316214" y="161316"/>
                  <a:pt x="323185" y="161316"/>
                </a:cubicBezTo>
                <a:lnTo>
                  <a:pt x="355118" y="161316"/>
                </a:lnTo>
                <a:close/>
                <a:moveTo>
                  <a:pt x="124169" y="24910"/>
                </a:moveTo>
                <a:lnTo>
                  <a:pt x="149319" y="24910"/>
                </a:lnTo>
                <a:lnTo>
                  <a:pt x="149319" y="43445"/>
                </a:lnTo>
                <a:lnTo>
                  <a:pt x="167875" y="43445"/>
                </a:lnTo>
                <a:lnTo>
                  <a:pt x="167875" y="68567"/>
                </a:lnTo>
                <a:lnTo>
                  <a:pt x="149319" y="68567"/>
                </a:lnTo>
                <a:lnTo>
                  <a:pt x="149319" y="87008"/>
                </a:lnTo>
                <a:lnTo>
                  <a:pt x="124169" y="87008"/>
                </a:lnTo>
                <a:lnTo>
                  <a:pt x="124169" y="68567"/>
                </a:lnTo>
                <a:lnTo>
                  <a:pt x="105707" y="68567"/>
                </a:lnTo>
                <a:lnTo>
                  <a:pt x="105707" y="43445"/>
                </a:lnTo>
                <a:lnTo>
                  <a:pt x="124169" y="43445"/>
                </a:lnTo>
                <a:close/>
                <a:moveTo>
                  <a:pt x="267231" y="0"/>
                </a:moveTo>
                <a:cubicBezTo>
                  <a:pt x="271376" y="0"/>
                  <a:pt x="275238" y="1975"/>
                  <a:pt x="277593" y="5362"/>
                </a:cubicBezTo>
                <a:lnTo>
                  <a:pt x="389406" y="166772"/>
                </a:lnTo>
                <a:cubicBezTo>
                  <a:pt x="392137" y="170628"/>
                  <a:pt x="392420" y="175613"/>
                  <a:pt x="390254" y="179752"/>
                </a:cubicBezTo>
                <a:cubicBezTo>
                  <a:pt x="388087" y="183891"/>
                  <a:pt x="383754" y="186431"/>
                  <a:pt x="379138" y="186431"/>
                </a:cubicBezTo>
                <a:lnTo>
                  <a:pt x="335713" y="186431"/>
                </a:lnTo>
                <a:lnTo>
                  <a:pt x="335713" y="381985"/>
                </a:lnTo>
                <a:lnTo>
                  <a:pt x="368777" y="334296"/>
                </a:lnTo>
                <a:cubicBezTo>
                  <a:pt x="371131" y="330910"/>
                  <a:pt x="374994" y="328934"/>
                  <a:pt x="379138" y="328934"/>
                </a:cubicBezTo>
                <a:cubicBezTo>
                  <a:pt x="383283" y="328934"/>
                  <a:pt x="387145" y="330910"/>
                  <a:pt x="389406" y="334296"/>
                </a:cubicBezTo>
                <a:lnTo>
                  <a:pt x="501313" y="495706"/>
                </a:lnTo>
                <a:cubicBezTo>
                  <a:pt x="503950" y="499468"/>
                  <a:pt x="504327" y="504454"/>
                  <a:pt x="502160" y="508592"/>
                </a:cubicBezTo>
                <a:cubicBezTo>
                  <a:pt x="499994" y="512731"/>
                  <a:pt x="495661" y="515365"/>
                  <a:pt x="490951" y="515365"/>
                </a:cubicBezTo>
                <a:lnTo>
                  <a:pt x="447620" y="515365"/>
                </a:lnTo>
                <a:lnTo>
                  <a:pt x="447620" y="583371"/>
                </a:lnTo>
                <a:lnTo>
                  <a:pt x="528253" y="583371"/>
                </a:lnTo>
                <a:lnTo>
                  <a:pt x="528253" y="608486"/>
                </a:lnTo>
                <a:lnTo>
                  <a:pt x="6210" y="608486"/>
                </a:lnTo>
                <a:lnTo>
                  <a:pt x="6210" y="583371"/>
                </a:lnTo>
                <a:lnTo>
                  <a:pt x="86937" y="583371"/>
                </a:lnTo>
                <a:lnTo>
                  <a:pt x="86937" y="397411"/>
                </a:lnTo>
                <a:lnTo>
                  <a:pt x="43512" y="397411"/>
                </a:lnTo>
                <a:cubicBezTo>
                  <a:pt x="38897" y="397411"/>
                  <a:pt x="34563" y="394872"/>
                  <a:pt x="32397" y="390733"/>
                </a:cubicBezTo>
                <a:cubicBezTo>
                  <a:pt x="30230" y="386594"/>
                  <a:pt x="30513" y="381609"/>
                  <a:pt x="33151" y="377752"/>
                </a:cubicBezTo>
                <a:lnTo>
                  <a:pt x="145057" y="216436"/>
                </a:lnTo>
                <a:cubicBezTo>
                  <a:pt x="147412" y="213050"/>
                  <a:pt x="151274" y="210981"/>
                  <a:pt x="155419" y="210981"/>
                </a:cubicBezTo>
                <a:cubicBezTo>
                  <a:pt x="159469" y="210981"/>
                  <a:pt x="163332" y="213050"/>
                  <a:pt x="165687" y="216436"/>
                </a:cubicBezTo>
                <a:lnTo>
                  <a:pt x="198750" y="264032"/>
                </a:lnTo>
                <a:lnTo>
                  <a:pt x="198750" y="186431"/>
                </a:lnTo>
                <a:lnTo>
                  <a:pt x="155419" y="186431"/>
                </a:lnTo>
                <a:cubicBezTo>
                  <a:pt x="150709" y="186431"/>
                  <a:pt x="146470" y="183891"/>
                  <a:pt x="144304" y="179752"/>
                </a:cubicBezTo>
                <a:cubicBezTo>
                  <a:pt x="142137" y="175613"/>
                  <a:pt x="142420" y="170628"/>
                  <a:pt x="145057" y="166772"/>
                </a:cubicBezTo>
                <a:lnTo>
                  <a:pt x="256964" y="5362"/>
                </a:lnTo>
                <a:cubicBezTo>
                  <a:pt x="259319" y="1975"/>
                  <a:pt x="263181" y="0"/>
                  <a:pt x="267231" y="0"/>
                </a:cubicBezTo>
                <a:close/>
              </a:path>
            </a:pathLst>
          </a:custGeom>
          <a:solidFill>
            <a:srgbClr val="44BAF5"/>
          </a:solidFill>
          <a:ln>
            <a:noFill/>
          </a:ln>
        </p:spPr>
        <p:txBody>
          <a:bodyPr/>
          <a:lstStyle/>
          <a:p>
            <a:endParaRPr lang="zh-CN" altLang="en-US"/>
          </a:p>
        </p:txBody>
      </p:sp>
    </p:spTree>
    <p:extLst>
      <p:ext uri="{BB962C8B-B14F-4D97-AF65-F5344CB8AC3E}">
        <p14:creationId xmlns:p14="http://schemas.microsoft.com/office/powerpoint/2010/main" val="2001803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randombar(horizontal)">
                                      <p:cBhvr>
                                        <p:cTn id="14" dur="500"/>
                                        <p:tgtEl>
                                          <p:spTgt spid="7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randombar(horizontal)">
                                      <p:cBhvr>
                                        <p:cTn id="17" dur="500"/>
                                        <p:tgtEl>
                                          <p:spTgt spid="61"/>
                                        </p:tgtEl>
                                      </p:cBhvr>
                                    </p:animEffect>
                                  </p:childTnLst>
                                </p:cTn>
                              </p:par>
                              <p:par>
                                <p:cTn id="18" presetID="14" presetClass="entr" presetSubtype="10" fill="hold" nodeType="with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randombar(horizontal)">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down)">
                                      <p:cBhvr>
                                        <p:cTn id="50" dur="500"/>
                                        <p:tgtEl>
                                          <p:spTgt spid="62"/>
                                        </p:tgtEl>
                                      </p:cBhvr>
                                    </p:animEffect>
                                  </p:childTnLst>
                                </p:cTn>
                              </p:par>
                              <p:par>
                                <p:cTn id="51" presetID="22" presetClass="entr" presetSubtype="4"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down)">
                                      <p:cBhvr>
                                        <p:cTn id="53" dur="500"/>
                                        <p:tgtEl>
                                          <p:spTgt spid="65"/>
                                        </p:tgtEl>
                                      </p:cBhvr>
                                    </p:animEffect>
                                  </p:childTnLst>
                                </p:cTn>
                              </p:par>
                              <p:par>
                                <p:cTn id="54" presetID="22" presetClass="entr" presetSubtype="4"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wipe(down)">
                                      <p:cBhvr>
                                        <p:cTn id="5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8" grpId="0" animBg="1"/>
      <p:bldP spid="61" grpId="0"/>
      <p:bldP spid="82" grpId="0" animBg="1"/>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pic>
        <p:nvPicPr>
          <p:cNvPr id="6" name="图片 5">
            <a:extLst>
              <a:ext uri="{FF2B5EF4-FFF2-40B4-BE49-F238E27FC236}">
                <a16:creationId xmlns:a16="http://schemas.microsoft.com/office/drawing/2014/main" id="{83318FDE-5B0C-49AA-BF04-1500F947FE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0730" y="1608678"/>
            <a:ext cx="4998046" cy="4998046"/>
          </a:xfrm>
          <a:prstGeom prst="rect">
            <a:avLst/>
          </a:prstGeom>
        </p:spPr>
      </p:pic>
      <p:sp>
        <p:nvSpPr>
          <p:cNvPr id="7" name="椭圆 6">
            <a:extLst>
              <a:ext uri="{FF2B5EF4-FFF2-40B4-BE49-F238E27FC236}">
                <a16:creationId xmlns:a16="http://schemas.microsoft.com/office/drawing/2014/main" id="{F83F2FF2-E194-4CAE-92AF-3A0BAE9930D2}"/>
              </a:ext>
            </a:extLst>
          </p:cNvPr>
          <p:cNvSpPr/>
          <p:nvPr/>
        </p:nvSpPr>
        <p:spPr>
          <a:xfrm rot="10800000">
            <a:off x="2952627" y="3429000"/>
            <a:ext cx="630545" cy="630545"/>
          </a:xfrm>
          <a:prstGeom prst="ellipse">
            <a:avLst/>
          </a:prstGeom>
          <a:gradFill>
            <a:gsLst>
              <a:gs pos="0">
                <a:srgbClr val="9DFA71"/>
              </a:gs>
              <a:gs pos="100000">
                <a:srgbClr val="9AF6C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96CFE2D-D261-4C71-A736-F1B995194C45}"/>
              </a:ext>
            </a:extLst>
          </p:cNvPr>
          <p:cNvSpPr/>
          <p:nvPr/>
        </p:nvSpPr>
        <p:spPr>
          <a:xfrm rot="10800000">
            <a:off x="7916356" y="2460509"/>
            <a:ext cx="1936981" cy="1936981"/>
          </a:xfrm>
          <a:prstGeom prst="ellipse">
            <a:avLst/>
          </a:prstGeom>
          <a:gradFill>
            <a:gsLst>
              <a:gs pos="0">
                <a:srgbClr val="9DFA71"/>
              </a:gs>
              <a:gs pos="100000">
                <a:srgbClr val="9AF6C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3B85F7A-0722-4E1E-865F-7D672D05C2C0}"/>
              </a:ext>
            </a:extLst>
          </p:cNvPr>
          <p:cNvSpPr txBox="1"/>
          <p:nvPr/>
        </p:nvSpPr>
        <p:spPr>
          <a:xfrm>
            <a:off x="942648" y="3684324"/>
            <a:ext cx="3189748" cy="461665"/>
          </a:xfrm>
          <a:prstGeom prst="rect">
            <a:avLst/>
          </a:prstGeom>
          <a:noFill/>
        </p:spPr>
        <p:txBody>
          <a:bodyPr wrap="square" rtlCol="0">
            <a:spAutoFit/>
          </a:bodyPr>
          <a:lstStyle/>
          <a:p>
            <a:r>
              <a:rPr lang="zh-CN" altLang="en-US" sz="2400" dirty="0">
                <a:ln w="6350">
                  <a:noFill/>
                </a:ln>
                <a:solidFill>
                  <a:srgbClr val="333F50"/>
                </a:solidFill>
                <a:latin typeface="汉仪太极体简" panose="02010604000101010101" pitchFamily="2" charset="-122"/>
                <a:ea typeface="汉仪太极体简" panose="02010604000101010101" pitchFamily="2" charset="-122"/>
              </a:rPr>
              <a:t>这里填写标题</a:t>
            </a:r>
          </a:p>
        </p:txBody>
      </p:sp>
      <p:sp>
        <p:nvSpPr>
          <p:cNvPr id="20" name="矩形 19">
            <a:extLst>
              <a:ext uri="{FF2B5EF4-FFF2-40B4-BE49-F238E27FC236}">
                <a16:creationId xmlns:a16="http://schemas.microsoft.com/office/drawing/2014/main" id="{6DF4A3AB-A078-481E-948F-1E0283B6C1AD}"/>
              </a:ext>
            </a:extLst>
          </p:cNvPr>
          <p:cNvSpPr/>
          <p:nvPr/>
        </p:nvSpPr>
        <p:spPr>
          <a:xfrm>
            <a:off x="943508" y="4212044"/>
            <a:ext cx="2969814" cy="1446550"/>
          </a:xfrm>
          <a:prstGeom prst="rect">
            <a:avLst/>
          </a:prstGeom>
        </p:spPr>
        <p:txBody>
          <a:bodyPr wrap="square">
            <a:spAutoFit/>
          </a:bodyPr>
          <a:lstStyle/>
          <a:p>
            <a:r>
              <a:rPr lang="en-US" altLang="zh-CN" sz="1100" dirty="0">
                <a:solidFill>
                  <a:srgbClr val="333F50"/>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a:t>
            </a:r>
            <a:endParaRPr lang="zh-CN" altLang="en-US" sz="1100" dirty="0">
              <a:solidFill>
                <a:srgbClr val="333F50"/>
              </a:solidFill>
              <a:latin typeface="汉仪乐喵体简" panose="00020600040101010101" pitchFamily="18" charset="-122"/>
              <a:ea typeface="汉仪乐喵体简" panose="00020600040101010101" pitchFamily="18" charset="-122"/>
            </a:endParaRPr>
          </a:p>
        </p:txBody>
      </p:sp>
      <p:sp>
        <p:nvSpPr>
          <p:cNvPr id="21" name="矩形 20">
            <a:extLst>
              <a:ext uri="{FF2B5EF4-FFF2-40B4-BE49-F238E27FC236}">
                <a16:creationId xmlns:a16="http://schemas.microsoft.com/office/drawing/2014/main" id="{3F1BECE7-DB04-42EF-A69C-603A42FFCEFB}"/>
              </a:ext>
            </a:extLst>
          </p:cNvPr>
          <p:cNvSpPr/>
          <p:nvPr/>
        </p:nvSpPr>
        <p:spPr>
          <a:xfrm>
            <a:off x="8428776" y="4492087"/>
            <a:ext cx="3188371" cy="1615827"/>
          </a:xfrm>
          <a:prstGeom prst="rect">
            <a:avLst/>
          </a:prstGeom>
        </p:spPr>
        <p:txBody>
          <a:bodyPr wrap="square">
            <a:spAutoFit/>
          </a:bodyPr>
          <a:lstStyle/>
          <a:p>
            <a:r>
              <a:rPr lang="en-US" altLang="zh-CN" sz="1100" dirty="0">
                <a:solidFill>
                  <a:srgbClr val="333F50"/>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a:t>
            </a:r>
            <a:endParaRPr lang="zh-CN" altLang="en-US" sz="1100" dirty="0">
              <a:solidFill>
                <a:srgbClr val="333F50"/>
              </a:solidFill>
              <a:latin typeface="汉仪乐喵体简" panose="00020600040101010101" pitchFamily="18" charset="-122"/>
              <a:ea typeface="汉仪乐喵体简" panose="00020600040101010101" pitchFamily="18" charset="-122"/>
            </a:endParaRPr>
          </a:p>
        </p:txBody>
      </p:sp>
      <p:sp>
        <p:nvSpPr>
          <p:cNvPr id="22" name="文本框 21">
            <a:extLst>
              <a:ext uri="{FF2B5EF4-FFF2-40B4-BE49-F238E27FC236}">
                <a16:creationId xmlns:a16="http://schemas.microsoft.com/office/drawing/2014/main" id="{BA920E29-3387-4F3C-8664-2DAC67D21809}"/>
              </a:ext>
            </a:extLst>
          </p:cNvPr>
          <p:cNvSpPr txBox="1"/>
          <p:nvPr/>
        </p:nvSpPr>
        <p:spPr>
          <a:xfrm>
            <a:off x="9653618" y="3862832"/>
            <a:ext cx="3189748" cy="461665"/>
          </a:xfrm>
          <a:prstGeom prst="rect">
            <a:avLst/>
          </a:prstGeom>
          <a:noFill/>
        </p:spPr>
        <p:txBody>
          <a:bodyPr wrap="square" rtlCol="0">
            <a:spAutoFit/>
          </a:bodyPr>
          <a:lstStyle/>
          <a:p>
            <a:r>
              <a:rPr lang="zh-CN" altLang="en-US" sz="2400" dirty="0">
                <a:ln w="6350">
                  <a:noFill/>
                </a:ln>
                <a:solidFill>
                  <a:srgbClr val="333F50"/>
                </a:solidFill>
                <a:latin typeface="汉仪太极体简" panose="02010604000101010101" pitchFamily="2" charset="-122"/>
                <a:ea typeface="汉仪太极体简" panose="02010604000101010101" pitchFamily="2" charset="-122"/>
              </a:rPr>
              <a:t>这里填写标题</a:t>
            </a:r>
          </a:p>
        </p:txBody>
      </p:sp>
      <p:sp>
        <p:nvSpPr>
          <p:cNvPr id="25" name="bird-with-bow-tie_68509">
            <a:extLst>
              <a:ext uri="{FF2B5EF4-FFF2-40B4-BE49-F238E27FC236}">
                <a16:creationId xmlns:a16="http://schemas.microsoft.com/office/drawing/2014/main" id="{677697CA-3A2C-40FA-A202-B59AC549A10F}"/>
              </a:ext>
            </a:extLst>
          </p:cNvPr>
          <p:cNvSpPr>
            <a:spLocks noChangeAspect="1"/>
          </p:cNvSpPr>
          <p:nvPr/>
        </p:nvSpPr>
        <p:spPr bwMode="auto">
          <a:xfrm>
            <a:off x="8492650" y="3076157"/>
            <a:ext cx="828460" cy="739846"/>
          </a:xfrm>
          <a:custGeom>
            <a:avLst/>
            <a:gdLst>
              <a:gd name="T0" fmla="*/ 1130 w 1135"/>
              <a:gd name="T1" fmla="*/ 410 h 1015"/>
              <a:gd name="T2" fmla="*/ 1034 w 1135"/>
              <a:gd name="T3" fmla="*/ 255 h 1015"/>
              <a:gd name="T4" fmla="*/ 939 w 1135"/>
              <a:gd name="T5" fmla="*/ 230 h 1015"/>
              <a:gd name="T6" fmla="*/ 938 w 1135"/>
              <a:gd name="T7" fmla="*/ 230 h 1015"/>
              <a:gd name="T8" fmla="*/ 782 w 1135"/>
              <a:gd name="T9" fmla="*/ 7 h 1015"/>
              <a:gd name="T10" fmla="*/ 731 w 1135"/>
              <a:gd name="T11" fmla="*/ 0 h 1015"/>
              <a:gd name="T12" fmla="*/ 568 w 1135"/>
              <a:gd name="T13" fmla="*/ 78 h 1015"/>
              <a:gd name="T14" fmla="*/ 404 w 1135"/>
              <a:gd name="T15" fmla="*/ 0 h 1015"/>
              <a:gd name="T16" fmla="*/ 353 w 1135"/>
              <a:gd name="T17" fmla="*/ 7 h 1015"/>
              <a:gd name="T18" fmla="*/ 197 w 1135"/>
              <a:gd name="T19" fmla="*/ 230 h 1015"/>
              <a:gd name="T20" fmla="*/ 196 w 1135"/>
              <a:gd name="T21" fmla="*/ 230 h 1015"/>
              <a:gd name="T22" fmla="*/ 102 w 1135"/>
              <a:gd name="T23" fmla="*/ 255 h 1015"/>
              <a:gd name="T24" fmla="*/ 5 w 1135"/>
              <a:gd name="T25" fmla="*/ 410 h 1015"/>
              <a:gd name="T26" fmla="*/ 42 w 1135"/>
              <a:gd name="T27" fmla="*/ 572 h 1015"/>
              <a:gd name="T28" fmla="*/ 171 w 1135"/>
              <a:gd name="T29" fmla="*/ 688 h 1015"/>
              <a:gd name="T30" fmla="*/ 155 w 1135"/>
              <a:gd name="T31" fmla="*/ 797 h 1015"/>
              <a:gd name="T32" fmla="*/ 332 w 1135"/>
              <a:gd name="T33" fmla="*/ 1015 h 1015"/>
              <a:gd name="T34" fmla="*/ 452 w 1135"/>
              <a:gd name="T35" fmla="*/ 990 h 1015"/>
              <a:gd name="T36" fmla="*/ 568 w 1135"/>
              <a:gd name="T37" fmla="*/ 965 h 1015"/>
              <a:gd name="T38" fmla="*/ 683 w 1135"/>
              <a:gd name="T39" fmla="*/ 990 h 1015"/>
              <a:gd name="T40" fmla="*/ 803 w 1135"/>
              <a:gd name="T41" fmla="*/ 1015 h 1015"/>
              <a:gd name="T42" fmla="*/ 803 w 1135"/>
              <a:gd name="T43" fmla="*/ 1015 h 1015"/>
              <a:gd name="T44" fmla="*/ 946 w 1135"/>
              <a:gd name="T45" fmla="*/ 940 h 1015"/>
              <a:gd name="T46" fmla="*/ 980 w 1135"/>
              <a:gd name="T47" fmla="*/ 797 h 1015"/>
              <a:gd name="T48" fmla="*/ 964 w 1135"/>
              <a:gd name="T49" fmla="*/ 688 h 1015"/>
              <a:gd name="T50" fmla="*/ 1093 w 1135"/>
              <a:gd name="T51" fmla="*/ 572 h 1015"/>
              <a:gd name="T52" fmla="*/ 1130 w 1135"/>
              <a:gd name="T53" fmla="*/ 410 h 1015"/>
              <a:gd name="T54" fmla="*/ 615 w 1135"/>
              <a:gd name="T55" fmla="*/ 233 h 1015"/>
              <a:gd name="T56" fmla="*/ 751 w 1135"/>
              <a:gd name="T57" fmla="*/ 122 h 1015"/>
              <a:gd name="T58" fmla="*/ 813 w 1135"/>
              <a:gd name="T59" fmla="*/ 286 h 1015"/>
              <a:gd name="T60" fmla="*/ 677 w 1135"/>
              <a:gd name="T61" fmla="*/ 396 h 1015"/>
              <a:gd name="T62" fmla="*/ 615 w 1135"/>
              <a:gd name="T63" fmla="*/ 233 h 1015"/>
              <a:gd name="T64" fmla="*/ 384 w 1135"/>
              <a:gd name="T65" fmla="*/ 122 h 1015"/>
              <a:gd name="T66" fmla="*/ 520 w 1135"/>
              <a:gd name="T67" fmla="*/ 233 h 1015"/>
              <a:gd name="T68" fmla="*/ 458 w 1135"/>
              <a:gd name="T69" fmla="*/ 396 h 1015"/>
              <a:gd name="T70" fmla="*/ 322 w 1135"/>
              <a:gd name="T71" fmla="*/ 286 h 1015"/>
              <a:gd name="T72" fmla="*/ 384 w 1135"/>
              <a:gd name="T73" fmla="*/ 122 h 1015"/>
              <a:gd name="T74" fmla="*/ 145 w 1135"/>
              <a:gd name="T75" fmla="*/ 512 h 1015"/>
              <a:gd name="T76" fmla="*/ 161 w 1135"/>
              <a:gd name="T77" fmla="*/ 358 h 1015"/>
              <a:gd name="T78" fmla="*/ 303 w 1135"/>
              <a:gd name="T79" fmla="*/ 422 h 1015"/>
              <a:gd name="T80" fmla="*/ 287 w 1135"/>
              <a:gd name="T81" fmla="*/ 576 h 1015"/>
              <a:gd name="T82" fmla="*/ 145 w 1135"/>
              <a:gd name="T83" fmla="*/ 512 h 1015"/>
              <a:gd name="T84" fmla="*/ 568 w 1135"/>
              <a:gd name="T85" fmla="*/ 846 h 1015"/>
              <a:gd name="T86" fmla="*/ 275 w 1135"/>
              <a:gd name="T87" fmla="*/ 797 h 1015"/>
              <a:gd name="T88" fmla="*/ 568 w 1135"/>
              <a:gd name="T89" fmla="*/ 455 h 1015"/>
              <a:gd name="T90" fmla="*/ 861 w 1135"/>
              <a:gd name="T91" fmla="*/ 797 h 1015"/>
              <a:gd name="T92" fmla="*/ 568 w 1135"/>
              <a:gd name="T93" fmla="*/ 846 h 1015"/>
              <a:gd name="T94" fmla="*/ 990 w 1135"/>
              <a:gd name="T95" fmla="*/ 512 h 1015"/>
              <a:gd name="T96" fmla="*/ 848 w 1135"/>
              <a:gd name="T97" fmla="*/ 576 h 1015"/>
              <a:gd name="T98" fmla="*/ 833 w 1135"/>
              <a:gd name="T99" fmla="*/ 422 h 1015"/>
              <a:gd name="T100" fmla="*/ 974 w 1135"/>
              <a:gd name="T101" fmla="*/ 358 h 1015"/>
              <a:gd name="T102" fmla="*/ 990 w 1135"/>
              <a:gd name="T103" fmla="*/ 512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5" h="1015">
                <a:moveTo>
                  <a:pt x="1130" y="410"/>
                </a:moveTo>
                <a:cubicBezTo>
                  <a:pt x="1123" y="343"/>
                  <a:pt x="1088" y="286"/>
                  <a:pt x="1034" y="255"/>
                </a:cubicBezTo>
                <a:cubicBezTo>
                  <a:pt x="1005" y="238"/>
                  <a:pt x="973" y="230"/>
                  <a:pt x="939" y="230"/>
                </a:cubicBezTo>
                <a:cubicBezTo>
                  <a:pt x="939" y="230"/>
                  <a:pt x="938" y="230"/>
                  <a:pt x="938" y="230"/>
                </a:cubicBezTo>
                <a:cubicBezTo>
                  <a:pt x="936" y="123"/>
                  <a:pt x="877" y="32"/>
                  <a:pt x="782" y="7"/>
                </a:cubicBezTo>
                <a:cubicBezTo>
                  <a:pt x="765" y="2"/>
                  <a:pt x="748" y="0"/>
                  <a:pt x="731" y="0"/>
                </a:cubicBezTo>
                <a:cubicBezTo>
                  <a:pt x="670" y="0"/>
                  <a:pt x="612" y="30"/>
                  <a:pt x="568" y="78"/>
                </a:cubicBezTo>
                <a:cubicBezTo>
                  <a:pt x="524" y="30"/>
                  <a:pt x="466" y="0"/>
                  <a:pt x="404" y="0"/>
                </a:cubicBezTo>
                <a:cubicBezTo>
                  <a:pt x="387" y="0"/>
                  <a:pt x="370" y="2"/>
                  <a:pt x="353" y="7"/>
                </a:cubicBezTo>
                <a:cubicBezTo>
                  <a:pt x="258" y="32"/>
                  <a:pt x="199" y="123"/>
                  <a:pt x="197" y="230"/>
                </a:cubicBezTo>
                <a:cubicBezTo>
                  <a:pt x="197" y="230"/>
                  <a:pt x="196" y="230"/>
                  <a:pt x="196" y="230"/>
                </a:cubicBezTo>
                <a:cubicBezTo>
                  <a:pt x="163" y="230"/>
                  <a:pt x="130" y="238"/>
                  <a:pt x="102" y="255"/>
                </a:cubicBezTo>
                <a:cubicBezTo>
                  <a:pt x="47" y="286"/>
                  <a:pt x="12" y="343"/>
                  <a:pt x="5" y="410"/>
                </a:cubicBezTo>
                <a:cubicBezTo>
                  <a:pt x="0" y="464"/>
                  <a:pt x="13" y="521"/>
                  <a:pt x="42" y="572"/>
                </a:cubicBezTo>
                <a:cubicBezTo>
                  <a:pt x="73" y="626"/>
                  <a:pt x="119" y="667"/>
                  <a:pt x="171" y="688"/>
                </a:cubicBezTo>
                <a:cubicBezTo>
                  <a:pt x="161" y="723"/>
                  <a:pt x="155" y="760"/>
                  <a:pt x="155" y="797"/>
                </a:cubicBezTo>
                <a:cubicBezTo>
                  <a:pt x="155" y="999"/>
                  <a:pt x="291" y="1015"/>
                  <a:pt x="332" y="1015"/>
                </a:cubicBezTo>
                <a:cubicBezTo>
                  <a:pt x="373" y="1015"/>
                  <a:pt x="412" y="1003"/>
                  <a:pt x="452" y="990"/>
                </a:cubicBezTo>
                <a:cubicBezTo>
                  <a:pt x="491" y="978"/>
                  <a:pt x="531" y="965"/>
                  <a:pt x="568" y="965"/>
                </a:cubicBezTo>
                <a:cubicBezTo>
                  <a:pt x="605" y="965"/>
                  <a:pt x="645" y="978"/>
                  <a:pt x="683" y="990"/>
                </a:cubicBezTo>
                <a:cubicBezTo>
                  <a:pt x="724" y="1003"/>
                  <a:pt x="762" y="1015"/>
                  <a:pt x="803" y="1015"/>
                </a:cubicBezTo>
                <a:lnTo>
                  <a:pt x="803" y="1015"/>
                </a:lnTo>
                <a:cubicBezTo>
                  <a:pt x="864" y="1015"/>
                  <a:pt x="914" y="988"/>
                  <a:pt x="946" y="940"/>
                </a:cubicBezTo>
                <a:cubicBezTo>
                  <a:pt x="969" y="903"/>
                  <a:pt x="980" y="858"/>
                  <a:pt x="980" y="797"/>
                </a:cubicBezTo>
                <a:cubicBezTo>
                  <a:pt x="980" y="759"/>
                  <a:pt x="974" y="723"/>
                  <a:pt x="964" y="688"/>
                </a:cubicBezTo>
                <a:cubicBezTo>
                  <a:pt x="1016" y="667"/>
                  <a:pt x="1062" y="626"/>
                  <a:pt x="1093" y="572"/>
                </a:cubicBezTo>
                <a:cubicBezTo>
                  <a:pt x="1122" y="521"/>
                  <a:pt x="1135" y="464"/>
                  <a:pt x="1130" y="410"/>
                </a:cubicBezTo>
                <a:close/>
                <a:moveTo>
                  <a:pt x="615" y="233"/>
                </a:moveTo>
                <a:cubicBezTo>
                  <a:pt x="635" y="157"/>
                  <a:pt x="696" y="107"/>
                  <a:pt x="751" y="122"/>
                </a:cubicBezTo>
                <a:cubicBezTo>
                  <a:pt x="806" y="137"/>
                  <a:pt x="833" y="210"/>
                  <a:pt x="813" y="286"/>
                </a:cubicBezTo>
                <a:cubicBezTo>
                  <a:pt x="793" y="361"/>
                  <a:pt x="732" y="411"/>
                  <a:pt x="677" y="396"/>
                </a:cubicBezTo>
                <a:cubicBezTo>
                  <a:pt x="623" y="382"/>
                  <a:pt x="595" y="308"/>
                  <a:pt x="615" y="233"/>
                </a:cubicBezTo>
                <a:close/>
                <a:moveTo>
                  <a:pt x="384" y="122"/>
                </a:moveTo>
                <a:cubicBezTo>
                  <a:pt x="439" y="107"/>
                  <a:pt x="500" y="157"/>
                  <a:pt x="520" y="233"/>
                </a:cubicBezTo>
                <a:cubicBezTo>
                  <a:pt x="540" y="308"/>
                  <a:pt x="513" y="382"/>
                  <a:pt x="458" y="396"/>
                </a:cubicBezTo>
                <a:cubicBezTo>
                  <a:pt x="403" y="411"/>
                  <a:pt x="342" y="361"/>
                  <a:pt x="322" y="286"/>
                </a:cubicBezTo>
                <a:cubicBezTo>
                  <a:pt x="302" y="210"/>
                  <a:pt x="330" y="137"/>
                  <a:pt x="384" y="122"/>
                </a:cubicBezTo>
                <a:close/>
                <a:moveTo>
                  <a:pt x="145" y="512"/>
                </a:moveTo>
                <a:cubicBezTo>
                  <a:pt x="111" y="452"/>
                  <a:pt x="118" y="383"/>
                  <a:pt x="161" y="358"/>
                </a:cubicBezTo>
                <a:cubicBezTo>
                  <a:pt x="205" y="333"/>
                  <a:pt x="268" y="362"/>
                  <a:pt x="303" y="422"/>
                </a:cubicBezTo>
                <a:cubicBezTo>
                  <a:pt x="337" y="482"/>
                  <a:pt x="330" y="551"/>
                  <a:pt x="287" y="576"/>
                </a:cubicBezTo>
                <a:cubicBezTo>
                  <a:pt x="243" y="601"/>
                  <a:pt x="180" y="573"/>
                  <a:pt x="145" y="512"/>
                </a:cubicBezTo>
                <a:close/>
                <a:moveTo>
                  <a:pt x="568" y="846"/>
                </a:moveTo>
                <a:cubicBezTo>
                  <a:pt x="406" y="846"/>
                  <a:pt x="275" y="986"/>
                  <a:pt x="275" y="797"/>
                </a:cubicBezTo>
                <a:cubicBezTo>
                  <a:pt x="275" y="608"/>
                  <a:pt x="462" y="455"/>
                  <a:pt x="568" y="455"/>
                </a:cubicBezTo>
                <a:cubicBezTo>
                  <a:pt x="673" y="455"/>
                  <a:pt x="861" y="608"/>
                  <a:pt x="861" y="797"/>
                </a:cubicBezTo>
                <a:cubicBezTo>
                  <a:pt x="861" y="986"/>
                  <a:pt x="729" y="846"/>
                  <a:pt x="568" y="846"/>
                </a:cubicBezTo>
                <a:close/>
                <a:moveTo>
                  <a:pt x="990" y="512"/>
                </a:moveTo>
                <a:cubicBezTo>
                  <a:pt x="955" y="573"/>
                  <a:pt x="892" y="601"/>
                  <a:pt x="848" y="576"/>
                </a:cubicBezTo>
                <a:cubicBezTo>
                  <a:pt x="805" y="551"/>
                  <a:pt x="798" y="482"/>
                  <a:pt x="833" y="422"/>
                </a:cubicBezTo>
                <a:cubicBezTo>
                  <a:pt x="867" y="362"/>
                  <a:pt x="931" y="333"/>
                  <a:pt x="974" y="358"/>
                </a:cubicBezTo>
                <a:cubicBezTo>
                  <a:pt x="1018" y="383"/>
                  <a:pt x="1025" y="452"/>
                  <a:pt x="990" y="512"/>
                </a:cubicBezTo>
                <a:close/>
              </a:path>
            </a:pathLst>
          </a:custGeom>
          <a:solidFill>
            <a:srgbClr val="77776D"/>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bird-with-bow-tie_68509">
            <a:extLst>
              <a:ext uri="{FF2B5EF4-FFF2-40B4-BE49-F238E27FC236}">
                <a16:creationId xmlns:a16="http://schemas.microsoft.com/office/drawing/2014/main" id="{7AFC6571-2F00-43A3-B293-C346D1F5D0CF}"/>
              </a:ext>
            </a:extLst>
          </p:cNvPr>
          <p:cNvSpPr>
            <a:spLocks noChangeAspect="1"/>
          </p:cNvSpPr>
          <p:nvPr/>
        </p:nvSpPr>
        <p:spPr bwMode="auto">
          <a:xfrm>
            <a:off x="3151180" y="3565312"/>
            <a:ext cx="350101" cy="325060"/>
          </a:xfrm>
          <a:custGeom>
            <a:avLst/>
            <a:gdLst>
              <a:gd name="connsiteX0" fmla="*/ 163687 w 609000"/>
              <a:gd name="connsiteY0" fmla="*/ 377031 h 565441"/>
              <a:gd name="connsiteX1" fmla="*/ 231139 w 609000"/>
              <a:gd name="connsiteY1" fmla="*/ 434433 h 565441"/>
              <a:gd name="connsiteX2" fmla="*/ 272393 w 609000"/>
              <a:gd name="connsiteY2" fmla="*/ 497106 h 565441"/>
              <a:gd name="connsiteX3" fmla="*/ 203963 w 609000"/>
              <a:gd name="connsiteY3" fmla="*/ 565441 h 565441"/>
              <a:gd name="connsiteX4" fmla="*/ 163687 w 609000"/>
              <a:gd name="connsiteY4" fmla="*/ 552360 h 565441"/>
              <a:gd name="connsiteX5" fmla="*/ 123411 w 609000"/>
              <a:gd name="connsiteY5" fmla="*/ 565441 h 565441"/>
              <a:gd name="connsiteX6" fmla="*/ 54981 w 609000"/>
              <a:gd name="connsiteY6" fmla="*/ 497106 h 565441"/>
              <a:gd name="connsiteX7" fmla="*/ 96235 w 609000"/>
              <a:gd name="connsiteY7" fmla="*/ 434433 h 565441"/>
              <a:gd name="connsiteX8" fmla="*/ 163687 w 609000"/>
              <a:gd name="connsiteY8" fmla="*/ 377031 h 565441"/>
              <a:gd name="connsiteX9" fmla="*/ 300589 w 609000"/>
              <a:gd name="connsiteY9" fmla="*/ 329566 h 565441"/>
              <a:gd name="connsiteX10" fmla="*/ 326227 w 609000"/>
              <a:gd name="connsiteY10" fmla="*/ 382103 h 565441"/>
              <a:gd name="connsiteX11" fmla="*/ 282584 w 609000"/>
              <a:gd name="connsiteY11" fmla="*/ 420969 h 565441"/>
              <a:gd name="connsiteX12" fmla="*/ 256946 w 609000"/>
              <a:gd name="connsiteY12" fmla="*/ 368432 h 565441"/>
              <a:gd name="connsiteX13" fmla="*/ 300589 w 609000"/>
              <a:gd name="connsiteY13" fmla="*/ 329566 h 565441"/>
              <a:gd name="connsiteX14" fmla="*/ 26828 w 609000"/>
              <a:gd name="connsiteY14" fmla="*/ 329566 h 565441"/>
              <a:gd name="connsiteX15" fmla="*/ 70431 w 609000"/>
              <a:gd name="connsiteY15" fmla="*/ 368432 h 565441"/>
              <a:gd name="connsiteX16" fmla="*/ 44817 w 609000"/>
              <a:gd name="connsiteY16" fmla="*/ 420969 h 565441"/>
              <a:gd name="connsiteX17" fmla="*/ 1213 w 609000"/>
              <a:gd name="connsiteY17" fmla="*/ 382103 h 565441"/>
              <a:gd name="connsiteX18" fmla="*/ 26828 w 609000"/>
              <a:gd name="connsiteY18" fmla="*/ 329566 h 565441"/>
              <a:gd name="connsiteX19" fmla="*/ 217069 w 609000"/>
              <a:gd name="connsiteY19" fmla="*/ 239570 h 565441"/>
              <a:gd name="connsiteX20" fmla="*/ 261878 w 609000"/>
              <a:gd name="connsiteY20" fmla="*/ 299516 h 565441"/>
              <a:gd name="connsiteX21" fmla="*/ 217069 w 609000"/>
              <a:gd name="connsiteY21" fmla="*/ 359462 h 565441"/>
              <a:gd name="connsiteX22" fmla="*/ 172260 w 609000"/>
              <a:gd name="connsiteY22" fmla="*/ 299516 h 565441"/>
              <a:gd name="connsiteX23" fmla="*/ 217069 w 609000"/>
              <a:gd name="connsiteY23" fmla="*/ 239570 h 565441"/>
              <a:gd name="connsiteX24" fmla="*/ 110304 w 609000"/>
              <a:gd name="connsiteY24" fmla="*/ 239570 h 565441"/>
              <a:gd name="connsiteX25" fmla="*/ 155113 w 609000"/>
              <a:gd name="connsiteY25" fmla="*/ 299516 h 565441"/>
              <a:gd name="connsiteX26" fmla="*/ 110304 w 609000"/>
              <a:gd name="connsiteY26" fmla="*/ 359462 h 565441"/>
              <a:gd name="connsiteX27" fmla="*/ 65495 w 609000"/>
              <a:gd name="connsiteY27" fmla="*/ 299516 h 565441"/>
              <a:gd name="connsiteX28" fmla="*/ 110304 w 609000"/>
              <a:gd name="connsiteY28" fmla="*/ 239570 h 565441"/>
              <a:gd name="connsiteX29" fmla="*/ 445279 w 609000"/>
              <a:gd name="connsiteY29" fmla="*/ 137603 h 565441"/>
              <a:gd name="connsiteX30" fmla="*/ 512753 w 609000"/>
              <a:gd name="connsiteY30" fmla="*/ 195026 h 565441"/>
              <a:gd name="connsiteX31" fmla="*/ 554020 w 609000"/>
              <a:gd name="connsiteY31" fmla="*/ 257527 h 565441"/>
              <a:gd name="connsiteX32" fmla="*/ 485568 w 609000"/>
              <a:gd name="connsiteY32" fmla="*/ 326083 h 565441"/>
              <a:gd name="connsiteX33" fmla="*/ 445279 w 609000"/>
              <a:gd name="connsiteY33" fmla="*/ 312802 h 565441"/>
              <a:gd name="connsiteX34" fmla="*/ 404989 w 609000"/>
              <a:gd name="connsiteY34" fmla="*/ 326083 h 565441"/>
              <a:gd name="connsiteX35" fmla="*/ 336537 w 609000"/>
              <a:gd name="connsiteY35" fmla="*/ 257527 h 565441"/>
              <a:gd name="connsiteX36" fmla="*/ 377804 w 609000"/>
              <a:gd name="connsiteY36" fmla="*/ 195026 h 565441"/>
              <a:gd name="connsiteX37" fmla="*/ 445279 w 609000"/>
              <a:gd name="connsiteY37" fmla="*/ 137603 h 565441"/>
              <a:gd name="connsiteX38" fmla="*/ 582173 w 609000"/>
              <a:gd name="connsiteY38" fmla="*/ 89996 h 565441"/>
              <a:gd name="connsiteX39" fmla="*/ 607787 w 609000"/>
              <a:gd name="connsiteY39" fmla="*/ 142533 h 565441"/>
              <a:gd name="connsiteX40" fmla="*/ 564184 w 609000"/>
              <a:gd name="connsiteY40" fmla="*/ 181594 h 565441"/>
              <a:gd name="connsiteX41" fmla="*/ 538569 w 609000"/>
              <a:gd name="connsiteY41" fmla="*/ 129057 h 565441"/>
              <a:gd name="connsiteX42" fmla="*/ 582173 w 609000"/>
              <a:gd name="connsiteY42" fmla="*/ 89996 h 565441"/>
              <a:gd name="connsiteX43" fmla="*/ 308384 w 609000"/>
              <a:gd name="connsiteY43" fmla="*/ 89996 h 565441"/>
              <a:gd name="connsiteX44" fmla="*/ 351987 w 609000"/>
              <a:gd name="connsiteY44" fmla="*/ 129057 h 565441"/>
              <a:gd name="connsiteX45" fmla="*/ 326372 w 609000"/>
              <a:gd name="connsiteY45" fmla="*/ 181594 h 565441"/>
              <a:gd name="connsiteX46" fmla="*/ 282769 w 609000"/>
              <a:gd name="connsiteY46" fmla="*/ 142533 h 565441"/>
              <a:gd name="connsiteX47" fmla="*/ 308384 w 609000"/>
              <a:gd name="connsiteY47" fmla="*/ 89996 h 565441"/>
              <a:gd name="connsiteX48" fmla="*/ 498661 w 609000"/>
              <a:gd name="connsiteY48" fmla="*/ 0 h 565441"/>
              <a:gd name="connsiteX49" fmla="*/ 543435 w 609000"/>
              <a:gd name="connsiteY49" fmla="*/ 59946 h 565441"/>
              <a:gd name="connsiteX50" fmla="*/ 498661 w 609000"/>
              <a:gd name="connsiteY50" fmla="*/ 119892 h 565441"/>
              <a:gd name="connsiteX51" fmla="*/ 453887 w 609000"/>
              <a:gd name="connsiteY51" fmla="*/ 59946 h 565441"/>
              <a:gd name="connsiteX52" fmla="*/ 498661 w 609000"/>
              <a:gd name="connsiteY52" fmla="*/ 0 h 565441"/>
              <a:gd name="connsiteX53" fmla="*/ 391896 w 609000"/>
              <a:gd name="connsiteY53" fmla="*/ 0 h 565441"/>
              <a:gd name="connsiteX54" fmla="*/ 436670 w 609000"/>
              <a:gd name="connsiteY54" fmla="*/ 59946 h 565441"/>
              <a:gd name="connsiteX55" fmla="*/ 391896 w 609000"/>
              <a:gd name="connsiteY55" fmla="*/ 119892 h 565441"/>
              <a:gd name="connsiteX56" fmla="*/ 347122 w 609000"/>
              <a:gd name="connsiteY56" fmla="*/ 59946 h 565441"/>
              <a:gd name="connsiteX57" fmla="*/ 391896 w 609000"/>
              <a:gd name="connsiteY57" fmla="*/ 0 h 56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9000" h="565441">
                <a:moveTo>
                  <a:pt x="163687" y="377031"/>
                </a:moveTo>
                <a:cubicBezTo>
                  <a:pt x="197707" y="377031"/>
                  <a:pt x="226056" y="402022"/>
                  <a:pt x="231139" y="434433"/>
                </a:cubicBezTo>
                <a:cubicBezTo>
                  <a:pt x="255383" y="444976"/>
                  <a:pt x="272393" y="469186"/>
                  <a:pt x="272393" y="497106"/>
                </a:cubicBezTo>
                <a:cubicBezTo>
                  <a:pt x="272393" y="534788"/>
                  <a:pt x="241697" y="565441"/>
                  <a:pt x="203963" y="565441"/>
                </a:cubicBezTo>
                <a:cubicBezTo>
                  <a:pt x="188908" y="565441"/>
                  <a:pt x="175027" y="560560"/>
                  <a:pt x="163687" y="552360"/>
                </a:cubicBezTo>
                <a:cubicBezTo>
                  <a:pt x="152347" y="560560"/>
                  <a:pt x="138466" y="565441"/>
                  <a:pt x="123411" y="565441"/>
                </a:cubicBezTo>
                <a:cubicBezTo>
                  <a:pt x="85677" y="565441"/>
                  <a:pt x="54981" y="534788"/>
                  <a:pt x="54981" y="497106"/>
                </a:cubicBezTo>
                <a:cubicBezTo>
                  <a:pt x="54981" y="469186"/>
                  <a:pt x="71991" y="444976"/>
                  <a:pt x="96235" y="434433"/>
                </a:cubicBezTo>
                <a:cubicBezTo>
                  <a:pt x="101318" y="402022"/>
                  <a:pt x="129668" y="377031"/>
                  <a:pt x="163687" y="377031"/>
                </a:cubicBezTo>
                <a:close/>
                <a:moveTo>
                  <a:pt x="300589" y="329566"/>
                </a:moveTo>
                <a:cubicBezTo>
                  <a:pt x="319964" y="333277"/>
                  <a:pt x="331315" y="356323"/>
                  <a:pt x="326227" y="382103"/>
                </a:cubicBezTo>
                <a:cubicBezTo>
                  <a:pt x="321138" y="407688"/>
                  <a:pt x="301959" y="424875"/>
                  <a:pt x="282584" y="420969"/>
                </a:cubicBezTo>
                <a:cubicBezTo>
                  <a:pt x="263209" y="417258"/>
                  <a:pt x="251858" y="394212"/>
                  <a:pt x="256946" y="368432"/>
                </a:cubicBezTo>
                <a:cubicBezTo>
                  <a:pt x="262035" y="342847"/>
                  <a:pt x="281214" y="325660"/>
                  <a:pt x="300589" y="329566"/>
                </a:cubicBezTo>
                <a:close/>
                <a:moveTo>
                  <a:pt x="26828" y="329566"/>
                </a:moveTo>
                <a:cubicBezTo>
                  <a:pt x="46185" y="325660"/>
                  <a:pt x="65347" y="342847"/>
                  <a:pt x="70431" y="368432"/>
                </a:cubicBezTo>
                <a:cubicBezTo>
                  <a:pt x="75515" y="394212"/>
                  <a:pt x="64370" y="417258"/>
                  <a:pt x="44817" y="420969"/>
                </a:cubicBezTo>
                <a:cubicBezTo>
                  <a:pt x="25459" y="424875"/>
                  <a:pt x="6297" y="407688"/>
                  <a:pt x="1213" y="382103"/>
                </a:cubicBezTo>
                <a:cubicBezTo>
                  <a:pt x="-3871" y="356323"/>
                  <a:pt x="7470" y="333277"/>
                  <a:pt x="26828" y="329566"/>
                </a:cubicBezTo>
                <a:close/>
                <a:moveTo>
                  <a:pt x="217069" y="239570"/>
                </a:moveTo>
                <a:cubicBezTo>
                  <a:pt x="241816" y="239570"/>
                  <a:pt x="261878" y="266409"/>
                  <a:pt x="261878" y="299516"/>
                </a:cubicBezTo>
                <a:cubicBezTo>
                  <a:pt x="261878" y="332623"/>
                  <a:pt x="241816" y="359462"/>
                  <a:pt x="217069" y="359462"/>
                </a:cubicBezTo>
                <a:cubicBezTo>
                  <a:pt x="192322" y="359462"/>
                  <a:pt x="172260" y="332623"/>
                  <a:pt x="172260" y="299516"/>
                </a:cubicBezTo>
                <a:cubicBezTo>
                  <a:pt x="172260" y="266409"/>
                  <a:pt x="192322" y="239570"/>
                  <a:pt x="217069" y="239570"/>
                </a:cubicBezTo>
                <a:close/>
                <a:moveTo>
                  <a:pt x="110304" y="239570"/>
                </a:moveTo>
                <a:cubicBezTo>
                  <a:pt x="135051" y="239570"/>
                  <a:pt x="155113" y="266409"/>
                  <a:pt x="155113" y="299516"/>
                </a:cubicBezTo>
                <a:cubicBezTo>
                  <a:pt x="155113" y="332623"/>
                  <a:pt x="135051" y="359462"/>
                  <a:pt x="110304" y="359462"/>
                </a:cubicBezTo>
                <a:cubicBezTo>
                  <a:pt x="85557" y="359462"/>
                  <a:pt x="65495" y="332623"/>
                  <a:pt x="65495" y="299516"/>
                </a:cubicBezTo>
                <a:cubicBezTo>
                  <a:pt x="65495" y="266409"/>
                  <a:pt x="85557" y="239570"/>
                  <a:pt x="110304" y="239570"/>
                </a:cubicBezTo>
                <a:close/>
                <a:moveTo>
                  <a:pt x="445279" y="137603"/>
                </a:moveTo>
                <a:cubicBezTo>
                  <a:pt x="479309" y="137603"/>
                  <a:pt x="507668" y="162408"/>
                  <a:pt x="512753" y="195026"/>
                </a:cubicBezTo>
                <a:cubicBezTo>
                  <a:pt x="537005" y="205573"/>
                  <a:pt x="554020" y="229597"/>
                  <a:pt x="554020" y="257527"/>
                </a:cubicBezTo>
                <a:cubicBezTo>
                  <a:pt x="554020" y="295223"/>
                  <a:pt x="523314" y="326083"/>
                  <a:pt x="485568" y="326083"/>
                </a:cubicBezTo>
                <a:cubicBezTo>
                  <a:pt x="470508" y="326083"/>
                  <a:pt x="456622" y="321005"/>
                  <a:pt x="445279" y="312802"/>
                </a:cubicBezTo>
                <a:cubicBezTo>
                  <a:pt x="433935" y="321005"/>
                  <a:pt x="420049" y="326083"/>
                  <a:pt x="404989" y="326083"/>
                </a:cubicBezTo>
                <a:cubicBezTo>
                  <a:pt x="367243" y="326083"/>
                  <a:pt x="336537" y="295223"/>
                  <a:pt x="336537" y="257527"/>
                </a:cubicBezTo>
                <a:cubicBezTo>
                  <a:pt x="336537" y="229597"/>
                  <a:pt x="353552" y="205573"/>
                  <a:pt x="377804" y="195026"/>
                </a:cubicBezTo>
                <a:cubicBezTo>
                  <a:pt x="382889" y="162408"/>
                  <a:pt x="411248" y="137603"/>
                  <a:pt x="445279" y="137603"/>
                </a:cubicBezTo>
                <a:close/>
                <a:moveTo>
                  <a:pt x="582173" y="89996"/>
                </a:moveTo>
                <a:cubicBezTo>
                  <a:pt x="601530" y="93902"/>
                  <a:pt x="612871" y="116948"/>
                  <a:pt x="607787" y="142533"/>
                </a:cubicBezTo>
                <a:cubicBezTo>
                  <a:pt x="602703" y="168314"/>
                  <a:pt x="583541" y="185305"/>
                  <a:pt x="564184" y="181594"/>
                </a:cubicBezTo>
                <a:cubicBezTo>
                  <a:pt x="544826" y="177688"/>
                  <a:pt x="533485" y="154642"/>
                  <a:pt x="538569" y="129057"/>
                </a:cubicBezTo>
                <a:cubicBezTo>
                  <a:pt x="543653" y="103277"/>
                  <a:pt x="562815" y="86090"/>
                  <a:pt x="582173" y="89996"/>
                </a:cubicBezTo>
                <a:close/>
                <a:moveTo>
                  <a:pt x="308384" y="89996"/>
                </a:moveTo>
                <a:cubicBezTo>
                  <a:pt x="327741" y="86090"/>
                  <a:pt x="346903" y="103277"/>
                  <a:pt x="351987" y="129057"/>
                </a:cubicBezTo>
                <a:cubicBezTo>
                  <a:pt x="357071" y="154642"/>
                  <a:pt x="345926" y="177688"/>
                  <a:pt x="326372" y="181594"/>
                </a:cubicBezTo>
                <a:cubicBezTo>
                  <a:pt x="307015" y="185305"/>
                  <a:pt x="287853" y="168314"/>
                  <a:pt x="282769" y="142533"/>
                </a:cubicBezTo>
                <a:cubicBezTo>
                  <a:pt x="277685" y="116948"/>
                  <a:pt x="289026" y="93902"/>
                  <a:pt x="308384" y="89996"/>
                </a:cubicBezTo>
                <a:close/>
                <a:moveTo>
                  <a:pt x="498661" y="0"/>
                </a:moveTo>
                <a:cubicBezTo>
                  <a:pt x="523389" y="0"/>
                  <a:pt x="543435" y="26839"/>
                  <a:pt x="543435" y="59946"/>
                </a:cubicBezTo>
                <a:cubicBezTo>
                  <a:pt x="543435" y="93053"/>
                  <a:pt x="523389" y="119892"/>
                  <a:pt x="498661" y="119892"/>
                </a:cubicBezTo>
                <a:cubicBezTo>
                  <a:pt x="473933" y="119892"/>
                  <a:pt x="453887" y="93053"/>
                  <a:pt x="453887" y="59946"/>
                </a:cubicBezTo>
                <a:cubicBezTo>
                  <a:pt x="453887" y="26839"/>
                  <a:pt x="473933" y="0"/>
                  <a:pt x="498661" y="0"/>
                </a:cubicBezTo>
                <a:close/>
                <a:moveTo>
                  <a:pt x="391896" y="0"/>
                </a:moveTo>
                <a:cubicBezTo>
                  <a:pt x="416624" y="0"/>
                  <a:pt x="436670" y="26839"/>
                  <a:pt x="436670" y="59946"/>
                </a:cubicBezTo>
                <a:cubicBezTo>
                  <a:pt x="436670" y="93053"/>
                  <a:pt x="416624" y="119892"/>
                  <a:pt x="391896" y="119892"/>
                </a:cubicBezTo>
                <a:cubicBezTo>
                  <a:pt x="367168" y="119892"/>
                  <a:pt x="347122" y="93053"/>
                  <a:pt x="347122" y="59946"/>
                </a:cubicBezTo>
                <a:cubicBezTo>
                  <a:pt x="347122" y="26839"/>
                  <a:pt x="367168" y="0"/>
                  <a:pt x="391896" y="0"/>
                </a:cubicBezTo>
                <a:close/>
              </a:path>
            </a:pathLst>
          </a:custGeom>
          <a:solidFill>
            <a:srgbClr val="77776D"/>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405230887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85280" y="2690434"/>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pic>
        <p:nvPicPr>
          <p:cNvPr id="5" name="图片 4">
            <a:extLst>
              <a:ext uri="{FF2B5EF4-FFF2-40B4-BE49-F238E27FC236}">
                <a16:creationId xmlns:a16="http://schemas.microsoft.com/office/drawing/2014/main" id="{2FE63461-86EF-44D3-A5BD-92A7B2F1D726}"/>
              </a:ext>
            </a:extLst>
          </p:cNvPr>
          <p:cNvPicPr>
            <a:picLocks noChangeAspect="1"/>
          </p:cNvPicPr>
          <p:nvPr/>
        </p:nvPicPr>
        <p:blipFill rotWithShape="1">
          <a:blip r:embed="rId6">
            <a:extLst>
              <a:ext uri="{28A0092B-C50C-407E-A947-70E740481C1C}">
                <a14:useLocalDpi xmlns:a14="http://schemas.microsoft.com/office/drawing/2010/main" val="0"/>
              </a:ext>
            </a:extLst>
          </a:blip>
          <a:srcRect b="15166"/>
          <a:stretch/>
        </p:blipFill>
        <p:spPr>
          <a:xfrm>
            <a:off x="673862" y="1103167"/>
            <a:ext cx="6361568" cy="5396776"/>
          </a:xfrm>
          <a:prstGeom prst="rect">
            <a:avLst/>
          </a:prstGeom>
        </p:spPr>
      </p:pic>
      <p:grpSp>
        <p:nvGrpSpPr>
          <p:cNvPr id="21" name="组合 20">
            <a:extLst>
              <a:ext uri="{FF2B5EF4-FFF2-40B4-BE49-F238E27FC236}">
                <a16:creationId xmlns:a16="http://schemas.microsoft.com/office/drawing/2014/main" id="{62D1556A-C031-4C60-BDC8-21E7DE57AEF1}"/>
              </a:ext>
            </a:extLst>
          </p:cNvPr>
          <p:cNvGrpSpPr/>
          <p:nvPr/>
        </p:nvGrpSpPr>
        <p:grpSpPr>
          <a:xfrm>
            <a:off x="6443049" y="2808375"/>
            <a:ext cx="5156570" cy="1327786"/>
            <a:chOff x="780403" y="3568341"/>
            <a:chExt cx="5156570" cy="1327786"/>
          </a:xfrm>
        </p:grpSpPr>
        <p:sp>
          <p:nvSpPr>
            <p:cNvPr id="22" name="矩形 21">
              <a:extLst>
                <a:ext uri="{FF2B5EF4-FFF2-40B4-BE49-F238E27FC236}">
                  <a16:creationId xmlns:a16="http://schemas.microsoft.com/office/drawing/2014/main" id="{71C3D392-D7C6-4995-B38F-53E0A22CE77E}"/>
                </a:ext>
              </a:extLst>
            </p:cNvPr>
            <p:cNvSpPr/>
            <p:nvPr/>
          </p:nvSpPr>
          <p:spPr>
            <a:xfrm>
              <a:off x="780403" y="3957408"/>
              <a:ext cx="5156570" cy="938719"/>
            </a:xfrm>
            <a:prstGeom prst="rect">
              <a:avLst/>
            </a:prstGeom>
          </p:spPr>
          <p:txBody>
            <a:bodyPr wrap="square">
              <a:spAutoFit/>
            </a:bodyPr>
            <a:lstStyle/>
            <a:p>
              <a:r>
                <a:rPr lang="en-US" altLang="zh-CN" sz="1100" dirty="0">
                  <a:solidFill>
                    <a:srgbClr val="333F50"/>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a:t>
              </a:r>
              <a:endParaRPr lang="zh-CN" altLang="en-US" sz="1100" dirty="0">
                <a:solidFill>
                  <a:srgbClr val="333F50"/>
                </a:solidFill>
                <a:latin typeface="汉仪乐喵体简" panose="00020600040101010101" pitchFamily="18" charset="-122"/>
                <a:ea typeface="汉仪乐喵体简" panose="00020600040101010101" pitchFamily="18" charset="-122"/>
              </a:endParaRPr>
            </a:p>
          </p:txBody>
        </p:sp>
        <p:sp>
          <p:nvSpPr>
            <p:cNvPr id="23" name="文本框 22">
              <a:extLst>
                <a:ext uri="{FF2B5EF4-FFF2-40B4-BE49-F238E27FC236}">
                  <a16:creationId xmlns:a16="http://schemas.microsoft.com/office/drawing/2014/main" id="{54E561F2-DA69-4D80-8687-E91E1B95047E}"/>
                </a:ext>
              </a:extLst>
            </p:cNvPr>
            <p:cNvSpPr txBox="1"/>
            <p:nvPr/>
          </p:nvSpPr>
          <p:spPr>
            <a:xfrm>
              <a:off x="780403" y="3568341"/>
              <a:ext cx="2798659" cy="461665"/>
            </a:xfrm>
            <a:prstGeom prst="rect">
              <a:avLst/>
            </a:prstGeom>
            <a:noFill/>
          </p:spPr>
          <p:txBody>
            <a:bodyPr wrap="square" rtlCol="0">
              <a:spAutoFit/>
            </a:bodyPr>
            <a:lstStyle/>
            <a:p>
              <a:r>
                <a:rPr lang="zh-CN" altLang="en-US" sz="2400" dirty="0">
                  <a:ln w="12700">
                    <a:solidFill>
                      <a:srgbClr val="44BAF5"/>
                    </a:solidFill>
                  </a:ln>
                  <a:noFill/>
                  <a:latin typeface="汉仪细中圆简" panose="02010609000101010101" pitchFamily="49" charset="-122"/>
                  <a:ea typeface="汉仪细中圆简" panose="02010609000101010101" pitchFamily="49" charset="-122"/>
                </a:rPr>
                <a:t>这里填写标题</a:t>
              </a:r>
            </a:p>
          </p:txBody>
        </p:sp>
      </p:grpSp>
      <p:grpSp>
        <p:nvGrpSpPr>
          <p:cNvPr id="24" name="组合 23">
            <a:extLst>
              <a:ext uri="{FF2B5EF4-FFF2-40B4-BE49-F238E27FC236}">
                <a16:creationId xmlns:a16="http://schemas.microsoft.com/office/drawing/2014/main" id="{8D1307D3-776C-4467-A502-7A2BD793230D}"/>
              </a:ext>
            </a:extLst>
          </p:cNvPr>
          <p:cNvGrpSpPr/>
          <p:nvPr/>
        </p:nvGrpSpPr>
        <p:grpSpPr>
          <a:xfrm>
            <a:off x="6443049" y="4622896"/>
            <a:ext cx="5156570" cy="1327786"/>
            <a:chOff x="780403" y="3568341"/>
            <a:chExt cx="5156570" cy="1327786"/>
          </a:xfrm>
        </p:grpSpPr>
        <p:sp>
          <p:nvSpPr>
            <p:cNvPr id="25" name="矩形 24">
              <a:extLst>
                <a:ext uri="{FF2B5EF4-FFF2-40B4-BE49-F238E27FC236}">
                  <a16:creationId xmlns:a16="http://schemas.microsoft.com/office/drawing/2014/main" id="{D7E8F58F-B61D-4C5A-BA52-9BB5E9D35994}"/>
                </a:ext>
              </a:extLst>
            </p:cNvPr>
            <p:cNvSpPr/>
            <p:nvPr/>
          </p:nvSpPr>
          <p:spPr>
            <a:xfrm>
              <a:off x="780403" y="3957408"/>
              <a:ext cx="5156570" cy="938719"/>
            </a:xfrm>
            <a:prstGeom prst="rect">
              <a:avLst/>
            </a:prstGeom>
          </p:spPr>
          <p:txBody>
            <a:bodyPr wrap="square">
              <a:spAutoFit/>
            </a:bodyPr>
            <a:lstStyle/>
            <a:p>
              <a:r>
                <a:rPr lang="en-US" altLang="zh-CN" sz="1100" dirty="0">
                  <a:solidFill>
                    <a:srgbClr val="333F50"/>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a:t>
              </a:r>
              <a:endParaRPr lang="zh-CN" altLang="en-US" sz="1100" dirty="0">
                <a:solidFill>
                  <a:srgbClr val="333F50"/>
                </a:solidFill>
                <a:latin typeface="汉仪乐喵体简" panose="00020600040101010101" pitchFamily="18" charset="-122"/>
                <a:ea typeface="汉仪乐喵体简" panose="00020600040101010101" pitchFamily="18" charset="-122"/>
              </a:endParaRPr>
            </a:p>
          </p:txBody>
        </p:sp>
        <p:sp>
          <p:nvSpPr>
            <p:cNvPr id="27" name="文本框 26">
              <a:extLst>
                <a:ext uri="{FF2B5EF4-FFF2-40B4-BE49-F238E27FC236}">
                  <a16:creationId xmlns:a16="http://schemas.microsoft.com/office/drawing/2014/main" id="{786C3250-EA19-4527-B6F0-063F4C71FAD1}"/>
                </a:ext>
              </a:extLst>
            </p:cNvPr>
            <p:cNvSpPr txBox="1"/>
            <p:nvPr/>
          </p:nvSpPr>
          <p:spPr>
            <a:xfrm>
              <a:off x="780403" y="3568341"/>
              <a:ext cx="2798659" cy="461665"/>
            </a:xfrm>
            <a:prstGeom prst="rect">
              <a:avLst/>
            </a:prstGeom>
            <a:noFill/>
          </p:spPr>
          <p:txBody>
            <a:bodyPr wrap="square" rtlCol="0">
              <a:spAutoFit/>
            </a:bodyPr>
            <a:lstStyle/>
            <a:p>
              <a:r>
                <a:rPr lang="zh-CN" altLang="en-US" sz="2400" dirty="0">
                  <a:ln w="12700">
                    <a:solidFill>
                      <a:srgbClr val="44BAF5"/>
                    </a:solidFill>
                  </a:ln>
                  <a:noFill/>
                  <a:latin typeface="汉仪细中圆简" panose="02010609000101010101" pitchFamily="49" charset="-122"/>
                  <a:ea typeface="汉仪细中圆简" panose="02010609000101010101" pitchFamily="49" charset="-122"/>
                </a:rPr>
                <a:t>这里填写标题</a:t>
              </a:r>
            </a:p>
          </p:txBody>
        </p:sp>
      </p:grpSp>
    </p:spTree>
    <p:extLst>
      <p:ext uri="{BB962C8B-B14F-4D97-AF65-F5344CB8AC3E}">
        <p14:creationId xmlns:p14="http://schemas.microsoft.com/office/powerpoint/2010/main" val="39242648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randombar(horizontal)">
                                      <p:cBhvr>
                                        <p:cTn id="7" dur="500"/>
                                        <p:tgtEl>
                                          <p:spTgt spid="7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randombar(horizontal)">
                                      <p:cBhvr>
                                        <p:cTn id="10" dur="500"/>
                                        <p:tgtEl>
                                          <p:spTgt spid="7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randombar(horizontal)">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360"/>
                                          </p:val>
                                        </p:tav>
                                        <p:tav tm="100000">
                                          <p:val>
                                            <p:fltVal val="0"/>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randombar(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randombar(horizontal)">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53E91708-9E94-4C60-B7AE-62C3A517C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610647"/>
            <a:ext cx="6361568" cy="5348629"/>
          </a:xfrm>
          <a:prstGeom prst="rect">
            <a:avLst/>
          </a:prstGeom>
        </p:spPr>
      </p:pic>
      <p:pic>
        <p:nvPicPr>
          <p:cNvPr id="7" name="图片 6">
            <a:extLst>
              <a:ext uri="{FF2B5EF4-FFF2-40B4-BE49-F238E27FC236}">
                <a16:creationId xmlns:a16="http://schemas.microsoft.com/office/drawing/2014/main" id="{206BA784-E9AA-42B5-A975-30F0983F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pic>
        <p:nvPicPr>
          <p:cNvPr id="11" name="图片 10">
            <a:extLst>
              <a:ext uri="{FF2B5EF4-FFF2-40B4-BE49-F238E27FC236}">
                <a16:creationId xmlns:a16="http://schemas.microsoft.com/office/drawing/2014/main" id="{6432F107-1399-43C2-B90D-A4EDC6D87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sp>
        <p:nvSpPr>
          <p:cNvPr id="28" name="文本框 27">
            <a:extLst>
              <a:ext uri="{FF2B5EF4-FFF2-40B4-BE49-F238E27FC236}">
                <a16:creationId xmlns:a16="http://schemas.microsoft.com/office/drawing/2014/main" id="{E701C849-FFF5-4E1E-94D1-5B074F3E85E9}"/>
              </a:ext>
            </a:extLst>
          </p:cNvPr>
          <p:cNvSpPr txBox="1"/>
          <p:nvPr/>
        </p:nvSpPr>
        <p:spPr>
          <a:xfrm>
            <a:off x="7281842" y="3401167"/>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grpSp>
        <p:nvGrpSpPr>
          <p:cNvPr id="44" name="组合 43">
            <a:extLst>
              <a:ext uri="{FF2B5EF4-FFF2-40B4-BE49-F238E27FC236}">
                <a16:creationId xmlns:a16="http://schemas.microsoft.com/office/drawing/2014/main" id="{BB95D5A2-ECCF-429F-9068-26BF7ADD9CF1}"/>
              </a:ext>
            </a:extLst>
          </p:cNvPr>
          <p:cNvGrpSpPr/>
          <p:nvPr/>
        </p:nvGrpSpPr>
        <p:grpSpPr>
          <a:xfrm>
            <a:off x="6513314" y="3313037"/>
            <a:ext cx="1080229" cy="714602"/>
            <a:chOff x="298683" y="2720554"/>
            <a:chExt cx="1080229" cy="714602"/>
          </a:xfrm>
        </p:grpSpPr>
        <p:sp>
          <p:nvSpPr>
            <p:cNvPr id="35" name="文本框 34">
              <a:extLst>
                <a:ext uri="{FF2B5EF4-FFF2-40B4-BE49-F238E27FC236}">
                  <a16:creationId xmlns:a16="http://schemas.microsoft.com/office/drawing/2014/main" id="{6B0C29A0-6C45-4E06-AD1E-86F7B004EF4A}"/>
                </a:ext>
              </a:extLst>
            </p:cNvPr>
            <p:cNvSpPr txBox="1"/>
            <p:nvPr/>
          </p:nvSpPr>
          <p:spPr>
            <a:xfrm>
              <a:off x="341613" y="2720554"/>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solidFill>
                    <a:schemeClr val="bg1"/>
                  </a:solidFill>
                </a:rPr>
                <a:t>02</a:t>
              </a:r>
              <a:endParaRPr lang="zh-CN" altLang="en-US" sz="4000" dirty="0">
                <a:solidFill>
                  <a:schemeClr val="bg1"/>
                </a:solidFill>
              </a:endParaRPr>
            </a:p>
          </p:txBody>
        </p:sp>
        <p:sp>
          <p:nvSpPr>
            <p:cNvPr id="34" name="文本框 33">
              <a:extLst>
                <a:ext uri="{FF2B5EF4-FFF2-40B4-BE49-F238E27FC236}">
                  <a16:creationId xmlns:a16="http://schemas.microsoft.com/office/drawing/2014/main" id="{7756C73B-37AB-4187-8BF6-2418B45775DA}"/>
                </a:ext>
              </a:extLst>
            </p:cNvPr>
            <p:cNvSpPr txBox="1"/>
            <p:nvPr/>
          </p:nvSpPr>
          <p:spPr>
            <a:xfrm>
              <a:off x="298683" y="2727270"/>
              <a:ext cx="1037299" cy="707886"/>
            </a:xfrm>
            <a:prstGeom prst="rect">
              <a:avLst/>
            </a:prstGeom>
            <a:noFill/>
          </p:spPr>
          <p:txBody>
            <a:bodyPr wrap="square" rtlCol="0">
              <a:spAutoFit/>
            </a:bodyPr>
            <a:lstStyle>
              <a:defPPr>
                <a:defRPr lang="zh-CN"/>
              </a:defPPr>
              <a:lvl1pPr>
                <a:defRPr sz="2400">
                  <a:ln w="12700">
                    <a:solidFill>
                      <a:schemeClr val="bg1"/>
                    </a:solidFill>
                  </a:ln>
                  <a:noFill/>
                  <a:latin typeface="汉仪太极体简" panose="02010604000101010101" pitchFamily="2" charset="-122"/>
                  <a:ea typeface="汉仪太极体简" panose="02010604000101010101" pitchFamily="2" charset="-122"/>
                </a:defRPr>
              </a:lvl1pPr>
            </a:lstStyle>
            <a:p>
              <a:r>
                <a:rPr lang="en-US" altLang="zh-CN" sz="4000" dirty="0"/>
                <a:t>02</a:t>
              </a:r>
              <a:endParaRPr lang="zh-CN" altLang="en-US" sz="4000" dirty="0"/>
            </a:p>
          </p:txBody>
        </p:sp>
      </p:grpSp>
      <p:pic>
        <p:nvPicPr>
          <p:cNvPr id="4" name="图片 3">
            <a:extLst>
              <a:ext uri="{FF2B5EF4-FFF2-40B4-BE49-F238E27FC236}">
                <a16:creationId xmlns:a16="http://schemas.microsoft.com/office/drawing/2014/main" id="{A9CDFA6E-0C5A-4EF2-8324-7BFA6BB89B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2748" y="1599715"/>
            <a:ext cx="2043877" cy="2421208"/>
          </a:xfrm>
          <a:prstGeom prst="rect">
            <a:avLst/>
          </a:prstGeom>
        </p:spPr>
      </p:pic>
      <p:sp>
        <p:nvSpPr>
          <p:cNvPr id="24" name="矩形 23">
            <a:extLst>
              <a:ext uri="{FF2B5EF4-FFF2-40B4-BE49-F238E27FC236}">
                <a16:creationId xmlns:a16="http://schemas.microsoft.com/office/drawing/2014/main" id="{482CF423-49B4-45D6-95A5-548079CB48B8}"/>
              </a:ext>
            </a:extLst>
          </p:cNvPr>
          <p:cNvSpPr/>
          <p:nvPr/>
        </p:nvSpPr>
        <p:spPr>
          <a:xfrm>
            <a:off x="6589220" y="4027639"/>
            <a:ext cx="5153025" cy="1615827"/>
          </a:xfrm>
          <a:prstGeom prst="rect">
            <a:avLst/>
          </a:prstGeom>
        </p:spPr>
        <p:txBody>
          <a:bodyPr wrap="square">
            <a:spAutoFit/>
          </a:bodyPr>
          <a:lstStyle/>
          <a:p>
            <a:r>
              <a:rPr lang="en-US" altLang="zh-CN" sz="1100" dirty="0">
                <a:solidFill>
                  <a:schemeClr val="bg1"/>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 He is very strong. He helps the rabbit and monkey. Three friends are very happy. They go to the elephant’s home. Then, three of them become good friends. One day, a monkey rides his bike near the river. This time he sees a lion under a tree. </a:t>
            </a:r>
            <a:endParaRPr lang="zh-CN" altLang="en-US" sz="1100" dirty="0">
              <a:solidFill>
                <a:schemeClr val="bg1"/>
              </a:solidFill>
              <a:latin typeface="汉仪乐喵体简" panose="00020600040101010101" pitchFamily="18" charset="-122"/>
              <a:ea typeface="汉仪乐喵体简" panose="00020600040101010101" pitchFamily="18" charset="-122"/>
            </a:endParaRPr>
          </a:p>
        </p:txBody>
      </p:sp>
    </p:spTree>
    <p:extLst>
      <p:ext uri="{BB962C8B-B14F-4D97-AF65-F5344CB8AC3E}">
        <p14:creationId xmlns:p14="http://schemas.microsoft.com/office/powerpoint/2010/main" val="4610389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arn(inVertical)">
                                      <p:cBhvr>
                                        <p:cTn id="25" dur="500"/>
                                        <p:tgtEl>
                                          <p:spTgt spid="28"/>
                                        </p:tgtEl>
                                      </p:cBhvr>
                                    </p:animEffect>
                                  </p:childTnLst>
                                </p:cTn>
                              </p:par>
                              <p:par>
                                <p:cTn id="26" presetID="16" presetClass="entr" presetSubtype="21"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500"/>
                                        <p:tgtEl>
                                          <p:spTgt spid="4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BAF5"/>
        </a:soli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A650B77E-136A-4FBE-BB29-26B42805E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93368" y="222823"/>
            <a:ext cx="3898632" cy="2541513"/>
          </a:xfrm>
          <a:prstGeom prst="rect">
            <a:avLst/>
          </a:prstGeom>
        </p:spPr>
      </p:pic>
      <p:pic>
        <p:nvPicPr>
          <p:cNvPr id="58" name="图片 57">
            <a:extLst>
              <a:ext uri="{FF2B5EF4-FFF2-40B4-BE49-F238E27FC236}">
                <a16:creationId xmlns:a16="http://schemas.microsoft.com/office/drawing/2014/main" id="{BD8DCA6E-338E-4B16-8C42-3EEFB257C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996" y="1624262"/>
            <a:ext cx="6361568" cy="5348629"/>
          </a:xfrm>
          <a:prstGeom prst="rect">
            <a:avLst/>
          </a:prstGeom>
        </p:spPr>
      </p:pic>
      <p:pic>
        <p:nvPicPr>
          <p:cNvPr id="59" name="图片 58">
            <a:extLst>
              <a:ext uri="{FF2B5EF4-FFF2-40B4-BE49-F238E27FC236}">
                <a16:creationId xmlns:a16="http://schemas.microsoft.com/office/drawing/2014/main" id="{E7DC4D20-28BA-4593-9DD7-314411718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39" y="-325925"/>
            <a:ext cx="3957145" cy="6858000"/>
          </a:xfrm>
          <a:prstGeom prst="rect">
            <a:avLst/>
          </a:prstGeom>
        </p:spPr>
      </p:pic>
      <p:sp>
        <p:nvSpPr>
          <p:cNvPr id="60" name="矩形: 圆角 59">
            <a:extLst>
              <a:ext uri="{FF2B5EF4-FFF2-40B4-BE49-F238E27FC236}">
                <a16:creationId xmlns:a16="http://schemas.microsoft.com/office/drawing/2014/main" id="{61F86EC0-569F-40D2-8E57-D4D3F20F2B19}"/>
              </a:ext>
            </a:extLst>
          </p:cNvPr>
          <p:cNvSpPr/>
          <p:nvPr/>
        </p:nvSpPr>
        <p:spPr>
          <a:xfrm>
            <a:off x="362441" y="317420"/>
            <a:ext cx="11600507" cy="6188043"/>
          </a:xfrm>
          <a:prstGeom prst="roundRect">
            <a:avLst>
              <a:gd name="adj" fmla="val 2768"/>
            </a:avLst>
          </a:prstGeom>
          <a:solidFill>
            <a:schemeClr val="bg1"/>
          </a:solidFill>
          <a:ln w="28575">
            <a:solidFill>
              <a:srgbClr val="44BAF5"/>
            </a:solidFill>
          </a:ln>
          <a:effectLst>
            <a:outerShdw blurRad="63500" algn="ct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a:extLst>
              <a:ext uri="{FF2B5EF4-FFF2-40B4-BE49-F238E27FC236}">
                <a16:creationId xmlns:a16="http://schemas.microsoft.com/office/drawing/2014/main" id="{8B373B2F-3EAD-4988-9787-3F0036C18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6254" y="395235"/>
            <a:ext cx="948368" cy="948368"/>
          </a:xfrm>
          <a:prstGeom prst="rect">
            <a:avLst/>
          </a:prstGeom>
        </p:spPr>
      </p:pic>
      <p:sp>
        <p:nvSpPr>
          <p:cNvPr id="78" name="矩形: 圆角 77">
            <a:extLst>
              <a:ext uri="{FF2B5EF4-FFF2-40B4-BE49-F238E27FC236}">
                <a16:creationId xmlns:a16="http://schemas.microsoft.com/office/drawing/2014/main" id="{5C1D52AF-68A5-4E82-A4D0-E807AC5DF6B0}"/>
              </a:ext>
            </a:extLst>
          </p:cNvPr>
          <p:cNvSpPr/>
          <p:nvPr/>
        </p:nvSpPr>
        <p:spPr>
          <a:xfrm rot="253016">
            <a:off x="4719669" y="1188107"/>
            <a:ext cx="2329594" cy="525408"/>
          </a:xfrm>
          <a:prstGeom prst="round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11FF143-7068-45FD-86F4-C780EBF2BB3F}"/>
              </a:ext>
            </a:extLst>
          </p:cNvPr>
          <p:cNvSpPr txBox="1"/>
          <p:nvPr/>
        </p:nvSpPr>
        <p:spPr>
          <a:xfrm rot="274732">
            <a:off x="4835083" y="1227228"/>
            <a:ext cx="2438132" cy="461665"/>
          </a:xfrm>
          <a:prstGeom prst="rect">
            <a:avLst/>
          </a:prstGeom>
          <a:noFill/>
        </p:spPr>
        <p:txBody>
          <a:bodyPr wrap="square" rtlCol="0">
            <a:spAutoFit/>
          </a:bodyPr>
          <a:lstStyle/>
          <a:p>
            <a:r>
              <a:rPr lang="zh-CN" altLang="en-US" sz="2400" dirty="0">
                <a:ln w="12700">
                  <a:solidFill>
                    <a:schemeClr val="bg1"/>
                  </a:solidFill>
                </a:ln>
                <a:noFill/>
                <a:latin typeface="汉仪细中圆简" panose="02010609000101010101" pitchFamily="49" charset="-122"/>
                <a:ea typeface="汉仪细中圆简" panose="02010609000101010101" pitchFamily="49" charset="-122"/>
              </a:rPr>
              <a:t>这里填写标题</a:t>
            </a:r>
          </a:p>
        </p:txBody>
      </p:sp>
      <p:pic>
        <p:nvPicPr>
          <p:cNvPr id="4" name="图片 3">
            <a:extLst>
              <a:ext uri="{FF2B5EF4-FFF2-40B4-BE49-F238E27FC236}">
                <a16:creationId xmlns:a16="http://schemas.microsoft.com/office/drawing/2014/main" id="{EAB5E75C-CDB6-46AE-97E8-1114A652479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246" t="20990" r="21519" b="49181"/>
          <a:stretch/>
        </p:blipFill>
        <p:spPr>
          <a:xfrm>
            <a:off x="2341691" y="1163943"/>
            <a:ext cx="2319786" cy="1694990"/>
          </a:xfrm>
          <a:prstGeom prst="rect">
            <a:avLst/>
          </a:prstGeom>
        </p:spPr>
      </p:pic>
      <p:pic>
        <p:nvPicPr>
          <p:cNvPr id="24" name="图片 23">
            <a:extLst>
              <a:ext uri="{FF2B5EF4-FFF2-40B4-BE49-F238E27FC236}">
                <a16:creationId xmlns:a16="http://schemas.microsoft.com/office/drawing/2014/main" id="{7C8334DC-E944-4774-9995-A25F7550439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246" t="52548" r="21519" b="32270"/>
          <a:stretch/>
        </p:blipFill>
        <p:spPr>
          <a:xfrm>
            <a:off x="7480573" y="5664566"/>
            <a:ext cx="2319786" cy="862677"/>
          </a:xfrm>
          <a:prstGeom prst="rect">
            <a:avLst/>
          </a:prstGeom>
        </p:spPr>
      </p:pic>
      <p:grpSp>
        <p:nvGrpSpPr>
          <p:cNvPr id="7" name="组合 6">
            <a:extLst>
              <a:ext uri="{FF2B5EF4-FFF2-40B4-BE49-F238E27FC236}">
                <a16:creationId xmlns:a16="http://schemas.microsoft.com/office/drawing/2014/main" id="{67C822CE-F947-4A3D-A479-CEC986D2A5FE}"/>
              </a:ext>
            </a:extLst>
          </p:cNvPr>
          <p:cNvGrpSpPr/>
          <p:nvPr/>
        </p:nvGrpSpPr>
        <p:grpSpPr>
          <a:xfrm>
            <a:off x="554369" y="2633460"/>
            <a:ext cx="11144815" cy="3160991"/>
            <a:chOff x="143581" y="2476864"/>
            <a:chExt cx="11580656" cy="3284608"/>
          </a:xfrm>
        </p:grpSpPr>
        <p:grpSp>
          <p:nvGrpSpPr>
            <p:cNvPr id="27" name="组合 26">
              <a:extLst>
                <a:ext uri="{FF2B5EF4-FFF2-40B4-BE49-F238E27FC236}">
                  <a16:creationId xmlns:a16="http://schemas.microsoft.com/office/drawing/2014/main" id="{88FF12AC-9BC8-4A67-AEC7-4D3522FE6796}"/>
                </a:ext>
              </a:extLst>
            </p:cNvPr>
            <p:cNvGrpSpPr/>
            <p:nvPr/>
          </p:nvGrpSpPr>
          <p:grpSpPr>
            <a:xfrm rot="192611">
              <a:off x="143581" y="3912063"/>
              <a:ext cx="1007247" cy="392216"/>
              <a:chOff x="4800600" y="904875"/>
              <a:chExt cx="1409700" cy="548929"/>
            </a:xfrm>
          </p:grpSpPr>
          <p:sp>
            <p:nvSpPr>
              <p:cNvPr id="45" name="矩形: 圆角 44">
                <a:extLst>
                  <a:ext uri="{FF2B5EF4-FFF2-40B4-BE49-F238E27FC236}">
                    <a16:creationId xmlns:a16="http://schemas.microsoft.com/office/drawing/2014/main" id="{24E9FE84-C554-4F3F-9788-202896B7739D}"/>
                  </a:ext>
                </a:extLst>
              </p:cNvPr>
              <p:cNvSpPr/>
              <p:nvPr/>
            </p:nvSpPr>
            <p:spPr>
              <a:xfrm>
                <a:off x="4800600" y="904875"/>
                <a:ext cx="1409700" cy="548929"/>
              </a:xfrm>
              <a:prstGeom prst="roundRect">
                <a:avLst/>
              </a:prstGeom>
              <a:solidFill>
                <a:srgbClr val="5FB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6BFA179A-19C0-496E-98CE-0EB2D3E06B63}"/>
                  </a:ext>
                </a:extLst>
              </p:cNvPr>
              <p:cNvSpPr/>
              <p:nvPr/>
            </p:nvSpPr>
            <p:spPr>
              <a:xfrm>
                <a:off x="4838700" y="928919"/>
                <a:ext cx="1314450" cy="476800"/>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圆角 5">
              <a:extLst>
                <a:ext uri="{FF2B5EF4-FFF2-40B4-BE49-F238E27FC236}">
                  <a16:creationId xmlns:a16="http://schemas.microsoft.com/office/drawing/2014/main" id="{CCB22C7E-A59A-4C3E-9096-AD60E03F4BDE}"/>
                </a:ext>
              </a:extLst>
            </p:cNvPr>
            <p:cNvSpPr/>
            <p:nvPr/>
          </p:nvSpPr>
          <p:spPr>
            <a:xfrm>
              <a:off x="917030" y="2476864"/>
              <a:ext cx="10807207" cy="3284608"/>
            </a:xfrm>
            <a:prstGeom prst="roundRect">
              <a:avLst>
                <a:gd name="adj" fmla="val 10052"/>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AEA7282D-717A-46AE-959A-690D74640F9C}"/>
                </a:ext>
              </a:extLst>
            </p:cNvPr>
            <p:cNvSpPr/>
            <p:nvPr/>
          </p:nvSpPr>
          <p:spPr>
            <a:xfrm>
              <a:off x="988961" y="2555450"/>
              <a:ext cx="10653796" cy="3105442"/>
            </a:xfrm>
            <a:prstGeom prst="roundRect">
              <a:avLst>
                <a:gd name="adj" fmla="val 10052"/>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8EE075C1-5327-4B31-9311-1E9B5A88A66C}"/>
                </a:ext>
              </a:extLst>
            </p:cNvPr>
            <p:cNvGrpSpPr/>
            <p:nvPr/>
          </p:nvGrpSpPr>
          <p:grpSpPr>
            <a:xfrm rot="21231943">
              <a:off x="521182" y="2903138"/>
              <a:ext cx="1007247" cy="392216"/>
              <a:chOff x="4800600" y="904875"/>
              <a:chExt cx="1409700" cy="548929"/>
            </a:xfrm>
          </p:grpSpPr>
          <p:sp>
            <p:nvSpPr>
              <p:cNvPr id="43" name="矩形: 圆角 42">
                <a:extLst>
                  <a:ext uri="{FF2B5EF4-FFF2-40B4-BE49-F238E27FC236}">
                    <a16:creationId xmlns:a16="http://schemas.microsoft.com/office/drawing/2014/main" id="{F8B3F5E3-F0EA-4E26-BD3C-DB71DAFD365E}"/>
                  </a:ext>
                </a:extLst>
              </p:cNvPr>
              <p:cNvSpPr/>
              <p:nvPr/>
            </p:nvSpPr>
            <p:spPr>
              <a:xfrm>
                <a:off x="4800600" y="904875"/>
                <a:ext cx="1409700" cy="548929"/>
              </a:xfrm>
              <a:prstGeom prst="roundRect">
                <a:avLst/>
              </a:prstGeom>
              <a:solidFill>
                <a:srgbClr val="FF7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0B21BEC2-6294-4CF2-8E0C-D34AA0ABA0AC}"/>
                  </a:ext>
                </a:extLst>
              </p:cNvPr>
              <p:cNvSpPr/>
              <p:nvPr/>
            </p:nvSpPr>
            <p:spPr>
              <a:xfrm>
                <a:off x="4838700" y="928919"/>
                <a:ext cx="1314450" cy="476800"/>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圆角 47">
              <a:extLst>
                <a:ext uri="{FF2B5EF4-FFF2-40B4-BE49-F238E27FC236}">
                  <a16:creationId xmlns:a16="http://schemas.microsoft.com/office/drawing/2014/main" id="{E4C0C03F-E4DF-47C2-B633-C423A0CFF006}"/>
                </a:ext>
              </a:extLst>
            </p:cNvPr>
            <p:cNvSpPr/>
            <p:nvPr/>
          </p:nvSpPr>
          <p:spPr>
            <a:xfrm>
              <a:off x="1061140" y="2608049"/>
              <a:ext cx="10509437" cy="2982138"/>
            </a:xfrm>
            <a:prstGeom prst="roundRect">
              <a:avLst>
                <a:gd name="adj" fmla="val 10052"/>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a:extLst>
              <a:ext uri="{FF2B5EF4-FFF2-40B4-BE49-F238E27FC236}">
                <a16:creationId xmlns:a16="http://schemas.microsoft.com/office/drawing/2014/main" id="{22E08102-0850-4E2E-933B-6D16BC7D5260}"/>
              </a:ext>
            </a:extLst>
          </p:cNvPr>
          <p:cNvSpPr txBox="1"/>
          <p:nvPr/>
        </p:nvSpPr>
        <p:spPr>
          <a:xfrm>
            <a:off x="1889701" y="3343388"/>
            <a:ext cx="2438132" cy="523220"/>
          </a:xfrm>
          <a:prstGeom prst="rect">
            <a:avLst/>
          </a:prstGeom>
          <a:noFill/>
        </p:spPr>
        <p:txBody>
          <a:bodyPr wrap="square" rtlCol="0">
            <a:spAutoFit/>
          </a:bodyPr>
          <a:lstStyle/>
          <a:p>
            <a:r>
              <a:rPr lang="zh-CN" altLang="en-US" sz="2800" dirty="0">
                <a:ln w="12700">
                  <a:noFill/>
                </a:ln>
                <a:solidFill>
                  <a:srgbClr val="1F1F1F"/>
                </a:solidFill>
                <a:latin typeface="汉仪细中圆简" panose="02010609000101010101" pitchFamily="49" charset="-122"/>
                <a:ea typeface="汉仪细中圆简" panose="02010609000101010101" pitchFamily="49" charset="-122"/>
              </a:rPr>
              <a:t>这里填写标题</a:t>
            </a:r>
          </a:p>
        </p:txBody>
      </p:sp>
      <p:sp>
        <p:nvSpPr>
          <p:cNvPr id="50" name="矩形 49">
            <a:extLst>
              <a:ext uri="{FF2B5EF4-FFF2-40B4-BE49-F238E27FC236}">
                <a16:creationId xmlns:a16="http://schemas.microsoft.com/office/drawing/2014/main" id="{2E8F17D2-B3B9-4B61-BF48-FD9D9A76E1A4}"/>
              </a:ext>
            </a:extLst>
          </p:cNvPr>
          <p:cNvSpPr/>
          <p:nvPr/>
        </p:nvSpPr>
        <p:spPr>
          <a:xfrm>
            <a:off x="1882404" y="4072426"/>
            <a:ext cx="9098733" cy="938719"/>
          </a:xfrm>
          <a:prstGeom prst="rect">
            <a:avLst/>
          </a:prstGeom>
        </p:spPr>
        <p:txBody>
          <a:bodyPr wrap="square">
            <a:spAutoFit/>
          </a:bodyPr>
          <a:lstStyle/>
          <a:p>
            <a:r>
              <a:rPr lang="en-US" altLang="zh-CN" sz="1100" dirty="0">
                <a:solidFill>
                  <a:srgbClr val="1F1F1F"/>
                </a:solidFill>
                <a:latin typeface="汉仪乐喵体简" panose="00020600040101010101" pitchFamily="18" charset="-122"/>
                <a:ea typeface="汉仪乐喵体简" panose="00020600040101010101" pitchFamily="18" charset="-122"/>
              </a:rPr>
              <a:t>One day, a monkey rides his bike near the river. This time he sees a lion under a tree. The lion runs at him. He is afraid and falls into the river. He can’t swim. He shouts. The rabbit hears him. He jumps into the river. The rabbit swims to the monkey, but he can’t help him. Luckily, an elephant comes along. He is very strong. He helps the rabbit and monkey. Three friends are very happy. They go to the elephant’s home. Then, three of them become good friends. One day, a monkey rides his bike near the river. This time he sees a lion under a tree. </a:t>
            </a:r>
            <a:endParaRPr lang="zh-CN" altLang="en-US" sz="1100" dirty="0">
              <a:solidFill>
                <a:srgbClr val="1F1F1F"/>
              </a:solidFill>
              <a:latin typeface="汉仪乐喵体简" panose="00020600040101010101" pitchFamily="18" charset="-122"/>
              <a:ea typeface="汉仪乐喵体简" panose="00020600040101010101" pitchFamily="18" charset="-122"/>
            </a:endParaRPr>
          </a:p>
        </p:txBody>
      </p:sp>
      <p:sp>
        <p:nvSpPr>
          <p:cNvPr id="8" name="矩形 7">
            <a:extLst>
              <a:ext uri="{FF2B5EF4-FFF2-40B4-BE49-F238E27FC236}">
                <a16:creationId xmlns:a16="http://schemas.microsoft.com/office/drawing/2014/main" id="{98255081-8BB4-408B-83EF-AB8C19E2059F}"/>
              </a:ext>
            </a:extLst>
          </p:cNvPr>
          <p:cNvSpPr/>
          <p:nvPr/>
        </p:nvSpPr>
        <p:spPr>
          <a:xfrm>
            <a:off x="2009268" y="3946740"/>
            <a:ext cx="1534375" cy="78387"/>
          </a:xfrm>
          <a:prstGeom prst="rect">
            <a:avLst/>
          </a:prstGeom>
          <a:solidFill>
            <a:srgbClr val="44B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15819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20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randombar(horizontal)">
                                      <p:cBhvr>
                                        <p:cTn id="12" dur="500"/>
                                        <p:tgtEl>
                                          <p:spTgt spid="7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randombar(horizontal)">
                                      <p:cBhvr>
                                        <p:cTn id="15" dur="500"/>
                                        <p:tgtEl>
                                          <p:spTgt spid="7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randombar(horizontal)">
                                      <p:cBhvr>
                                        <p:cTn id="18" dur="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dissolve">
                                      <p:cBhvr>
                                        <p:cTn id="39" dur="500"/>
                                        <p:tgtEl>
                                          <p:spTgt spid="5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8" grpId="0" animBg="1"/>
      <p:bldP spid="61" grpId="0"/>
      <p:bldP spid="49" grpId="0"/>
      <p:bldP spid="50" grpId="0"/>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2213</Words>
  <Application>Microsoft Office PowerPoint</Application>
  <PresentationFormat>宽屏</PresentationFormat>
  <Paragraphs>97</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汉仪乐喵体简</vt:lpstr>
      <vt:lpstr>方正卡通简体</vt:lpstr>
      <vt:lpstr>Arial</vt:lpstr>
      <vt:lpstr>宋体</vt:lpstr>
      <vt:lpstr>Calibri</vt:lpstr>
      <vt:lpstr>Calibri Light</vt:lpstr>
      <vt:lpstr>汉仪太极体简</vt:lpstr>
      <vt:lpstr>汉仪细中圆简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82</cp:revision>
  <dcterms:created xsi:type="dcterms:W3CDTF">2018-04-23T05:51:46Z</dcterms:created>
  <dcterms:modified xsi:type="dcterms:W3CDTF">2019-07-16T05:02:26Z</dcterms:modified>
</cp:coreProperties>
</file>